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sldIdLst>
    <p:sldId id="262" r:id="rId5"/>
    <p:sldId id="256" r:id="rId6"/>
    <p:sldId id="263" r:id="rId7"/>
    <p:sldId id="269" r:id="rId8"/>
    <p:sldId id="271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0D78BD-7D98-403D-9988-850B0BF43133}" v="4" dt="2019-04-23T19:24:43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 Garrett" userId="4dbd0f32-4e56-445b-8e9c-c3d866cef22e" providerId="ADAL" clId="{F30D78BD-7D98-403D-9988-850B0BF43133}"/>
    <pc:docChg chg="custSel addSld modSld">
      <pc:chgData name="Kristen Garrett" userId="4dbd0f32-4e56-445b-8e9c-c3d866cef22e" providerId="ADAL" clId="{F30D78BD-7D98-403D-9988-850B0BF43133}" dt="2019-04-23T19:24:55.531" v="28" actId="1076"/>
      <pc:docMkLst>
        <pc:docMk/>
      </pc:docMkLst>
      <pc:sldChg chg="addSp delSp modSp modAnim">
        <pc:chgData name="Kristen Garrett" userId="4dbd0f32-4e56-445b-8e9c-c3d866cef22e" providerId="ADAL" clId="{F30D78BD-7D98-403D-9988-850B0BF43133}" dt="2019-04-02T19:35:29.310" v="5" actId="14100"/>
        <pc:sldMkLst>
          <pc:docMk/>
          <pc:sldMk cId="109857222" sldId="256"/>
        </pc:sldMkLst>
        <pc:picChg chg="add mod">
          <ac:chgData name="Kristen Garrett" userId="4dbd0f32-4e56-445b-8e9c-c3d866cef22e" providerId="ADAL" clId="{F30D78BD-7D98-403D-9988-850B0BF43133}" dt="2019-04-02T19:35:29.310" v="5" actId="14100"/>
          <ac:picMkLst>
            <pc:docMk/>
            <pc:sldMk cId="109857222" sldId="256"/>
            <ac:picMk id="2" creationId="{1739679C-618D-4DA8-8201-6F20EF83DC70}"/>
          </ac:picMkLst>
        </pc:picChg>
        <pc:picChg chg="del">
          <ac:chgData name="Kristen Garrett" userId="4dbd0f32-4e56-445b-8e9c-c3d866cef22e" providerId="ADAL" clId="{F30D78BD-7D98-403D-9988-850B0BF43133}" dt="2019-04-02T19:33:54.823" v="0" actId="478"/>
          <ac:picMkLst>
            <pc:docMk/>
            <pc:sldMk cId="109857222" sldId="256"/>
            <ac:picMk id="9" creationId="{1D0FD205-3766-4A4D-81E6-575F64BCF40C}"/>
          </ac:picMkLst>
        </pc:picChg>
      </pc:sldChg>
      <pc:sldChg chg="addSp delSp modSp">
        <pc:chgData name="Kristen Garrett" userId="4dbd0f32-4e56-445b-8e9c-c3d866cef22e" providerId="ADAL" clId="{F30D78BD-7D98-403D-9988-850B0BF43133}" dt="2019-04-23T19:24:13.932" v="19" actId="1076"/>
        <pc:sldMkLst>
          <pc:docMk/>
          <pc:sldMk cId="1134597499" sldId="262"/>
        </pc:sldMkLst>
        <pc:spChg chg="del">
          <ac:chgData name="Kristen Garrett" userId="4dbd0f32-4e56-445b-8e9c-c3d866cef22e" providerId="ADAL" clId="{F30D78BD-7D98-403D-9988-850B0BF43133}" dt="2019-04-23T19:23:53.394" v="8" actId="478"/>
          <ac:spMkLst>
            <pc:docMk/>
            <pc:sldMk cId="1134597499" sldId="262"/>
            <ac:spMk id="2" creationId="{B134CF04-C68E-49F2-96F7-8BD26904F88C}"/>
          </ac:spMkLst>
        </pc:spChg>
        <pc:spChg chg="del">
          <ac:chgData name="Kristen Garrett" userId="4dbd0f32-4e56-445b-8e9c-c3d866cef22e" providerId="ADAL" clId="{F30D78BD-7D98-403D-9988-850B0BF43133}" dt="2019-04-23T19:23:56.981" v="10" actId="478"/>
          <ac:spMkLst>
            <pc:docMk/>
            <pc:sldMk cId="1134597499" sldId="262"/>
            <ac:spMk id="3" creationId="{83395156-48B7-4E13-91BE-3F3D32D5B4D2}"/>
          </ac:spMkLst>
        </pc:spChg>
        <pc:spChg chg="add del mod">
          <ac:chgData name="Kristen Garrett" userId="4dbd0f32-4e56-445b-8e9c-c3d866cef22e" providerId="ADAL" clId="{F30D78BD-7D98-403D-9988-850B0BF43133}" dt="2019-04-23T19:23:54.796" v="9" actId="478"/>
          <ac:spMkLst>
            <pc:docMk/>
            <pc:sldMk cId="1134597499" sldId="262"/>
            <ac:spMk id="8" creationId="{5DDCAA92-C6F5-4E84-ABD1-393C2ED33FAF}"/>
          </ac:spMkLst>
        </pc:spChg>
        <pc:spChg chg="add del mod">
          <ac:chgData name="Kristen Garrett" userId="4dbd0f32-4e56-445b-8e9c-c3d866cef22e" providerId="ADAL" clId="{F30D78BD-7D98-403D-9988-850B0BF43133}" dt="2019-04-23T19:24:00.697" v="12" actId="478"/>
          <ac:spMkLst>
            <pc:docMk/>
            <pc:sldMk cId="1134597499" sldId="262"/>
            <ac:spMk id="10" creationId="{D4C5A3B6-5CCA-48E4-AC59-46395780D618}"/>
          </ac:spMkLst>
        </pc:spChg>
        <pc:picChg chg="del">
          <ac:chgData name="Kristen Garrett" userId="4dbd0f32-4e56-445b-8e9c-c3d866cef22e" providerId="ADAL" clId="{F30D78BD-7D98-403D-9988-850B0BF43133}" dt="2019-04-23T19:24:04.876" v="15" actId="478"/>
          <ac:picMkLst>
            <pc:docMk/>
            <pc:sldMk cId="1134597499" sldId="262"/>
            <ac:picMk id="4" creationId="{C99874A0-F7B3-4C26-8A4A-6D0D8B718A70}"/>
          </ac:picMkLst>
        </pc:picChg>
        <pc:picChg chg="add mod">
          <ac:chgData name="Kristen Garrett" userId="4dbd0f32-4e56-445b-8e9c-c3d866cef22e" providerId="ADAL" clId="{F30D78BD-7D98-403D-9988-850B0BF43133}" dt="2019-04-23T19:24:13.932" v="19" actId="1076"/>
          <ac:picMkLst>
            <pc:docMk/>
            <pc:sldMk cId="1134597499" sldId="262"/>
            <ac:picMk id="5" creationId="{026F82D7-CDDE-45AF-B2E4-BBB0D4DDC772}"/>
          </ac:picMkLst>
        </pc:picChg>
        <pc:picChg chg="del">
          <ac:chgData name="Kristen Garrett" userId="4dbd0f32-4e56-445b-8e9c-c3d866cef22e" providerId="ADAL" clId="{F30D78BD-7D98-403D-9988-850B0BF43133}" dt="2019-04-23T19:23:58.875" v="11" actId="478"/>
          <ac:picMkLst>
            <pc:docMk/>
            <pc:sldMk cId="1134597499" sldId="262"/>
            <ac:picMk id="6" creationId="{E37F41C2-93EB-474B-90BD-5F7A41D7C08F}"/>
          </ac:picMkLst>
        </pc:picChg>
      </pc:sldChg>
      <pc:sldChg chg="addSp delSp modSp add">
        <pc:chgData name="Kristen Garrett" userId="4dbd0f32-4e56-445b-8e9c-c3d866cef22e" providerId="ADAL" clId="{F30D78BD-7D98-403D-9988-850B0BF43133}" dt="2019-04-23T19:24:55.531" v="28" actId="1076"/>
        <pc:sldMkLst>
          <pc:docMk/>
          <pc:sldMk cId="1532549761" sldId="274"/>
        </pc:sldMkLst>
        <pc:spChg chg="del">
          <ac:chgData name="Kristen Garrett" userId="4dbd0f32-4e56-445b-8e9c-c3d866cef22e" providerId="ADAL" clId="{F30D78BD-7D98-403D-9988-850B0BF43133}" dt="2019-04-23T19:24:46.539" v="23" actId="478"/>
          <ac:spMkLst>
            <pc:docMk/>
            <pc:sldMk cId="1532549761" sldId="274"/>
            <ac:spMk id="2" creationId="{44928008-31E0-4519-BF78-DE5C97CF1E81}"/>
          </ac:spMkLst>
        </pc:spChg>
        <pc:spChg chg="del">
          <ac:chgData name="Kristen Garrett" userId="4dbd0f32-4e56-445b-8e9c-c3d866cef22e" providerId="ADAL" clId="{F30D78BD-7D98-403D-9988-850B0BF43133}" dt="2019-04-23T19:24:43.025" v="21"/>
          <ac:spMkLst>
            <pc:docMk/>
            <pc:sldMk cId="1532549761" sldId="274"/>
            <ac:spMk id="3" creationId="{4FE42CDB-9DB7-402F-AE86-89255DF9C17D}"/>
          </ac:spMkLst>
        </pc:spChg>
        <pc:picChg chg="add mod">
          <ac:chgData name="Kristen Garrett" userId="4dbd0f32-4e56-445b-8e9c-c3d866cef22e" providerId="ADAL" clId="{F30D78BD-7D98-403D-9988-850B0BF43133}" dt="2019-04-23T19:24:55.531" v="28" actId="1076"/>
          <ac:picMkLst>
            <pc:docMk/>
            <pc:sldMk cId="1532549761" sldId="274"/>
            <ac:picMk id="4" creationId="{819AE208-F557-4ECE-A2DE-AB8DDC3EF484}"/>
          </ac:picMkLst>
        </pc:picChg>
      </pc:sldChg>
    </pc:docChg>
  </pc:docChgLst>
  <pc:docChgLst>
    <pc:chgData name="Kristen Garrett" userId="4dbd0f32-4e56-445b-8e9c-c3d866cef22e" providerId="ADAL" clId="{D76C00F4-2832-4183-892A-A1E0ACF4824B}"/>
    <pc:docChg chg="undo custSel addSld delSld modSld sldOrd">
      <pc:chgData name="Kristen Garrett" userId="4dbd0f32-4e56-445b-8e9c-c3d866cef22e" providerId="ADAL" clId="{D76C00F4-2832-4183-892A-A1E0ACF4824B}" dt="2019-03-26T15:02:06.225" v="725" actId="2696"/>
      <pc:docMkLst>
        <pc:docMk/>
      </pc:docMkLst>
      <pc:sldChg chg="addSp delSp modSp">
        <pc:chgData name="Kristen Garrett" userId="4dbd0f32-4e56-445b-8e9c-c3d866cef22e" providerId="ADAL" clId="{D76C00F4-2832-4183-892A-A1E0ACF4824B}" dt="2019-02-21T17:00:42.384" v="14" actId="1076"/>
        <pc:sldMkLst>
          <pc:docMk/>
          <pc:sldMk cId="109857222" sldId="256"/>
        </pc:sldMkLst>
        <pc:spChg chg="del">
          <ac:chgData name="Kristen Garrett" userId="4dbd0f32-4e56-445b-8e9c-c3d866cef22e" providerId="ADAL" clId="{D76C00F4-2832-4183-892A-A1E0ACF4824B}" dt="2019-02-21T16:58:12.497" v="1" actId="478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Kristen Garrett" userId="4dbd0f32-4e56-445b-8e9c-c3d866cef22e" providerId="ADAL" clId="{D76C00F4-2832-4183-892A-A1E0ACF4824B}" dt="2019-02-21T16:58:10.913" v="0" actId="478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Kristen Garrett" userId="4dbd0f32-4e56-445b-8e9c-c3d866cef22e" providerId="ADAL" clId="{D76C00F4-2832-4183-892A-A1E0ACF4824B}" dt="2019-02-21T16:58:10.913" v="0" actId="478"/>
          <ac:spMkLst>
            <pc:docMk/>
            <pc:sldMk cId="109857222" sldId="256"/>
            <ac:spMk id="6" creationId="{4029D67E-1772-47D7-BF2D-FF7B6BD50282}"/>
          </ac:spMkLst>
        </pc:spChg>
        <pc:spChg chg="add mod">
          <ac:chgData name="Kristen Garrett" userId="4dbd0f32-4e56-445b-8e9c-c3d866cef22e" providerId="ADAL" clId="{D76C00F4-2832-4183-892A-A1E0ACF4824B}" dt="2019-02-21T16:58:12.497" v="1" actId="478"/>
          <ac:spMkLst>
            <pc:docMk/>
            <pc:sldMk cId="109857222" sldId="256"/>
            <ac:spMk id="8" creationId="{458D0F9F-2BC3-4342-9A2E-3BF003053AAA}"/>
          </ac:spMkLst>
        </pc:spChg>
        <pc:picChg chg="mod">
          <ac:chgData name="Kristen Garrett" userId="4dbd0f32-4e56-445b-8e9c-c3d866cef22e" providerId="ADAL" clId="{D76C00F4-2832-4183-892A-A1E0ACF4824B}" dt="2019-02-21T16:58:18.974" v="4" actId="1076"/>
          <ac:picMkLst>
            <pc:docMk/>
            <pc:sldMk cId="109857222" sldId="256"/>
            <ac:picMk id="4" creationId="{00000000-0000-0000-0000-000000000000}"/>
          </ac:picMkLst>
        </pc:picChg>
        <pc:picChg chg="add mod">
          <ac:chgData name="Kristen Garrett" userId="4dbd0f32-4e56-445b-8e9c-c3d866cef22e" providerId="ADAL" clId="{D76C00F4-2832-4183-892A-A1E0ACF4824B}" dt="2019-02-21T17:00:42.384" v="14" actId="1076"/>
          <ac:picMkLst>
            <pc:docMk/>
            <pc:sldMk cId="109857222" sldId="256"/>
            <ac:picMk id="9" creationId="{1D0FD205-3766-4A4D-81E6-575F64BCF40C}"/>
          </ac:picMkLst>
        </pc:picChg>
        <pc:picChg chg="add del mod">
          <ac:chgData name="Kristen Garrett" userId="4dbd0f32-4e56-445b-8e9c-c3d866cef22e" providerId="ADAL" clId="{D76C00F4-2832-4183-892A-A1E0ACF4824B}" dt="2019-02-21T16:59:57.277" v="10" actId="478"/>
          <ac:picMkLst>
            <pc:docMk/>
            <pc:sldMk cId="109857222" sldId="256"/>
            <ac:picMk id="10" creationId="{E8965CFE-8487-4EA8-9ABF-E0FAAF4BA310}"/>
          </ac:picMkLst>
        </pc:picChg>
      </pc:sldChg>
      <pc:sldChg chg="addSp delSp modSp add ord">
        <pc:chgData name="Kristen Garrett" userId="4dbd0f32-4e56-445b-8e9c-c3d866cef22e" providerId="ADAL" clId="{D76C00F4-2832-4183-892A-A1E0ACF4824B}" dt="2019-02-28T20:09:52.346" v="143" actId="1076"/>
        <pc:sldMkLst>
          <pc:docMk/>
          <pc:sldMk cId="1134597499" sldId="262"/>
        </pc:sldMkLst>
        <pc:spChg chg="mod">
          <ac:chgData name="Kristen Garrett" userId="4dbd0f32-4e56-445b-8e9c-c3d866cef22e" providerId="ADAL" clId="{D76C00F4-2832-4183-892A-A1E0ACF4824B}" dt="2019-02-28T20:08:51.826" v="137" actId="1076"/>
          <ac:spMkLst>
            <pc:docMk/>
            <pc:sldMk cId="1134597499" sldId="262"/>
            <ac:spMk id="2" creationId="{B134CF04-C68E-49F2-96F7-8BD26904F88C}"/>
          </ac:spMkLst>
        </pc:spChg>
        <pc:spChg chg="mod">
          <ac:chgData name="Kristen Garrett" userId="4dbd0f32-4e56-445b-8e9c-c3d866cef22e" providerId="ADAL" clId="{D76C00F4-2832-4183-892A-A1E0ACF4824B}" dt="2019-02-28T20:08:54.181" v="138" actId="1076"/>
          <ac:spMkLst>
            <pc:docMk/>
            <pc:sldMk cId="1134597499" sldId="262"/>
            <ac:spMk id="3" creationId="{83395156-48B7-4E13-91BE-3F3D32D5B4D2}"/>
          </ac:spMkLst>
        </pc:spChg>
        <pc:spChg chg="add del mod">
          <ac:chgData name="Kristen Garrett" userId="4dbd0f32-4e56-445b-8e9c-c3d866cef22e" providerId="ADAL" clId="{D76C00F4-2832-4183-892A-A1E0ACF4824B}" dt="2019-02-28T20:09:47.318" v="141" actId="478"/>
          <ac:spMkLst>
            <pc:docMk/>
            <pc:sldMk cId="1134597499" sldId="262"/>
            <ac:spMk id="7" creationId="{315886B3-84E1-4448-95FE-E1BE75733EC9}"/>
          </ac:spMkLst>
        </pc:spChg>
        <pc:picChg chg="add mod">
          <ac:chgData name="Kristen Garrett" userId="4dbd0f32-4e56-445b-8e9c-c3d866cef22e" providerId="ADAL" clId="{D76C00F4-2832-4183-892A-A1E0ACF4824B}" dt="2019-02-28T20:08:24.487" v="131" actId="1076"/>
          <ac:picMkLst>
            <pc:docMk/>
            <pc:sldMk cId="1134597499" sldId="262"/>
            <ac:picMk id="4" creationId="{C99874A0-F7B3-4C26-8A4A-6D0D8B718A70}"/>
          </ac:picMkLst>
        </pc:picChg>
        <pc:picChg chg="add mod">
          <ac:chgData name="Kristen Garrett" userId="4dbd0f32-4e56-445b-8e9c-c3d866cef22e" providerId="ADAL" clId="{D76C00F4-2832-4183-892A-A1E0ACF4824B}" dt="2019-02-28T20:09:52.346" v="143" actId="1076"/>
          <ac:picMkLst>
            <pc:docMk/>
            <pc:sldMk cId="1134597499" sldId="262"/>
            <ac:picMk id="6" creationId="{E37F41C2-93EB-474B-90BD-5F7A41D7C08F}"/>
          </ac:picMkLst>
        </pc:picChg>
      </pc:sldChg>
      <pc:sldChg chg="addSp delSp modSp add">
        <pc:chgData name="Kristen Garrett" userId="4dbd0f32-4e56-445b-8e9c-c3d866cef22e" providerId="ADAL" clId="{D76C00F4-2832-4183-892A-A1E0ACF4824B}" dt="2019-03-26T15:02:04.210" v="724" actId="1076"/>
        <pc:sldMkLst>
          <pc:docMk/>
          <pc:sldMk cId="3460869395" sldId="263"/>
        </pc:sldMkLst>
        <pc:spChg chg="del mod">
          <ac:chgData name="Kristen Garrett" userId="4dbd0f32-4e56-445b-8e9c-c3d866cef22e" providerId="ADAL" clId="{D76C00F4-2832-4183-892A-A1E0ACF4824B}" dt="2019-03-11T16:01:12.676" v="250" actId="478"/>
          <ac:spMkLst>
            <pc:docMk/>
            <pc:sldMk cId="3460869395" sldId="263"/>
            <ac:spMk id="2" creationId="{FBA3A8B8-D26A-4CAD-8991-FB9A9DD0B3C3}"/>
          </ac:spMkLst>
        </pc:spChg>
        <pc:spChg chg="add del mod">
          <ac:chgData name="Kristen Garrett" userId="4dbd0f32-4e56-445b-8e9c-c3d866cef22e" providerId="ADAL" clId="{D76C00F4-2832-4183-892A-A1E0ACF4824B}" dt="2019-03-26T15:01:59.415" v="722" actId="478"/>
          <ac:spMkLst>
            <pc:docMk/>
            <pc:sldMk cId="3460869395" sldId="263"/>
            <ac:spMk id="3" creationId="{40B569CB-0E81-4C1E-84CD-234EE7D8A0F0}"/>
          </ac:spMkLst>
        </pc:spChg>
        <pc:spChg chg="add del mod">
          <ac:chgData name="Kristen Garrett" userId="4dbd0f32-4e56-445b-8e9c-c3d866cef22e" providerId="ADAL" clId="{D76C00F4-2832-4183-892A-A1E0ACF4824B}" dt="2019-03-26T15:01:54.731" v="720" actId="478"/>
          <ac:spMkLst>
            <pc:docMk/>
            <pc:sldMk cId="3460869395" sldId="263"/>
            <ac:spMk id="5" creationId="{47BD3401-4831-4A77-BF8B-4B178B6A92C8}"/>
          </ac:spMkLst>
        </pc:spChg>
        <pc:spChg chg="add del mod">
          <ac:chgData name="Kristen Garrett" userId="4dbd0f32-4e56-445b-8e9c-c3d866cef22e" providerId="ADAL" clId="{D76C00F4-2832-4183-892A-A1E0ACF4824B}" dt="2019-03-11T16:02:10.908" v="287" actId="478"/>
          <ac:spMkLst>
            <pc:docMk/>
            <pc:sldMk cId="3460869395" sldId="263"/>
            <ac:spMk id="8" creationId="{47522A91-C39B-43CE-B79C-36624D7AAE1D}"/>
          </ac:spMkLst>
        </pc:spChg>
        <pc:spChg chg="add mod">
          <ac:chgData name="Kristen Garrett" userId="4dbd0f32-4e56-445b-8e9c-c3d866cef22e" providerId="ADAL" clId="{D76C00F4-2832-4183-892A-A1E0ACF4824B}" dt="2019-03-11T16:03:27.387" v="310" actId="207"/>
          <ac:spMkLst>
            <pc:docMk/>
            <pc:sldMk cId="3460869395" sldId="263"/>
            <ac:spMk id="9" creationId="{FBB32C58-31E9-4934-8C75-604562C054E7}"/>
          </ac:spMkLst>
        </pc:spChg>
        <pc:spChg chg="add mod">
          <ac:chgData name="Kristen Garrett" userId="4dbd0f32-4e56-445b-8e9c-c3d866cef22e" providerId="ADAL" clId="{D76C00F4-2832-4183-892A-A1E0ACF4824B}" dt="2019-03-11T16:03:30.071" v="311" actId="207"/>
          <ac:spMkLst>
            <pc:docMk/>
            <pc:sldMk cId="3460869395" sldId="263"/>
            <ac:spMk id="11" creationId="{B91D1A5D-D8B6-49CB-8D66-868D72227426}"/>
          </ac:spMkLst>
        </pc:spChg>
        <pc:spChg chg="add mod">
          <ac:chgData name="Kristen Garrett" userId="4dbd0f32-4e56-445b-8e9c-c3d866cef22e" providerId="ADAL" clId="{D76C00F4-2832-4183-892A-A1E0ACF4824B}" dt="2019-03-26T15:02:04.210" v="724" actId="1076"/>
          <ac:spMkLst>
            <pc:docMk/>
            <pc:sldMk cId="3460869395" sldId="263"/>
            <ac:spMk id="12" creationId="{00D74548-81BF-40E5-89D8-920F0894A69B}"/>
          </ac:spMkLst>
        </pc:spChg>
        <pc:spChg chg="add mod">
          <ac:chgData name="Kristen Garrett" userId="4dbd0f32-4e56-445b-8e9c-c3d866cef22e" providerId="ADAL" clId="{D76C00F4-2832-4183-892A-A1E0ACF4824B}" dt="2019-03-26T15:02:02.805" v="723" actId="1076"/>
          <ac:spMkLst>
            <pc:docMk/>
            <pc:sldMk cId="3460869395" sldId="263"/>
            <ac:spMk id="14" creationId="{874B81A0-6637-44F3-AB3B-288FBA98EA3E}"/>
          </ac:spMkLst>
        </pc:spChg>
        <pc:picChg chg="del">
          <ac:chgData name="Kristen Garrett" userId="4dbd0f32-4e56-445b-8e9c-c3d866cef22e" providerId="ADAL" clId="{D76C00F4-2832-4183-892A-A1E0ACF4824B}" dt="2019-03-11T16:03:18.745" v="308" actId="478"/>
          <ac:picMkLst>
            <pc:docMk/>
            <pc:sldMk cId="3460869395" sldId="263"/>
            <ac:picMk id="4" creationId="{F3935F22-4597-4E32-9FC7-6757292C9B0E}"/>
          </ac:picMkLst>
        </pc:picChg>
        <pc:picChg chg="add del mod">
          <ac:chgData name="Kristen Garrett" userId="4dbd0f32-4e56-445b-8e9c-c3d866cef22e" providerId="ADAL" clId="{D76C00F4-2832-4183-892A-A1E0ACF4824B}" dt="2019-03-11T16:02:10.908" v="287" actId="478"/>
          <ac:picMkLst>
            <pc:docMk/>
            <pc:sldMk cId="3460869395" sldId="263"/>
            <ac:picMk id="7" creationId="{6807E303-1921-470F-A525-48BC8C54D76A}"/>
          </ac:picMkLst>
        </pc:picChg>
        <pc:picChg chg="add">
          <ac:chgData name="Kristen Garrett" userId="4dbd0f32-4e56-445b-8e9c-c3d866cef22e" providerId="ADAL" clId="{D76C00F4-2832-4183-892A-A1E0ACF4824B}" dt="2019-03-11T16:02:59.442" v="288"/>
          <ac:picMkLst>
            <pc:docMk/>
            <pc:sldMk cId="3460869395" sldId="263"/>
            <ac:picMk id="10" creationId="{822C9E76-392E-4537-A771-0D652ECC726F}"/>
          </ac:picMkLst>
        </pc:picChg>
        <pc:picChg chg="add">
          <ac:chgData name="Kristen Garrett" userId="4dbd0f32-4e56-445b-8e9c-c3d866cef22e" providerId="ADAL" clId="{D76C00F4-2832-4183-892A-A1E0ACF4824B}" dt="2019-03-11T16:03:05.132" v="289"/>
          <ac:picMkLst>
            <pc:docMk/>
            <pc:sldMk cId="3460869395" sldId="263"/>
            <ac:picMk id="13" creationId="{7514188D-C120-46F4-9BC9-EAD15F137B5D}"/>
          </ac:picMkLst>
        </pc:picChg>
        <pc:picChg chg="add del">
          <ac:chgData name="Kristen Garrett" userId="4dbd0f32-4e56-445b-8e9c-c3d866cef22e" providerId="ADAL" clId="{D76C00F4-2832-4183-892A-A1E0ACF4824B}" dt="2019-03-11T16:05:46.760" v="316" actId="478"/>
          <ac:picMkLst>
            <pc:docMk/>
            <pc:sldMk cId="3460869395" sldId="263"/>
            <ac:picMk id="14" creationId="{6FFC02C6-CF7E-4DC6-ABAB-79A8F9F456F2}"/>
          </ac:picMkLst>
        </pc:picChg>
        <pc:picChg chg="add mod">
          <ac:chgData name="Kristen Garrett" userId="4dbd0f32-4e56-445b-8e9c-c3d866cef22e" providerId="ADAL" clId="{D76C00F4-2832-4183-892A-A1E0ACF4824B}" dt="2019-03-11T16:05:49.439" v="317" actId="1076"/>
          <ac:picMkLst>
            <pc:docMk/>
            <pc:sldMk cId="3460869395" sldId="263"/>
            <ac:picMk id="15" creationId="{A9599C2C-D85A-4CD8-82A1-C295FD740516}"/>
          </ac:picMkLst>
        </pc:picChg>
      </pc:sldChg>
      <pc:sldChg chg="addSp delSp modSp add ord">
        <pc:chgData name="Kristen Garrett" userId="4dbd0f32-4e56-445b-8e9c-c3d866cef22e" providerId="ADAL" clId="{D76C00F4-2832-4183-892A-A1E0ACF4824B}" dt="2019-03-14T20:32:04.041" v="538" actId="1076"/>
        <pc:sldMkLst>
          <pc:docMk/>
          <pc:sldMk cId="3169074302" sldId="269"/>
        </pc:sldMkLst>
        <pc:spChg chg="add mod">
          <ac:chgData name="Kristen Garrett" userId="4dbd0f32-4e56-445b-8e9c-c3d866cef22e" providerId="ADAL" clId="{D76C00F4-2832-4183-892A-A1E0ACF4824B}" dt="2019-03-14T20:30:34.186" v="500" actId="1076"/>
          <ac:spMkLst>
            <pc:docMk/>
            <pc:sldMk cId="3169074302" sldId="269"/>
            <ac:spMk id="5" creationId="{88055042-30BB-4167-A9C2-7A26E86D39E8}"/>
          </ac:spMkLst>
        </pc:spChg>
        <pc:spChg chg="add del">
          <ac:chgData name="Kristen Garrett" userId="4dbd0f32-4e56-445b-8e9c-c3d866cef22e" providerId="ADAL" clId="{D76C00F4-2832-4183-892A-A1E0ACF4824B}" dt="2019-03-14T20:31:11.200" v="512"/>
          <ac:spMkLst>
            <pc:docMk/>
            <pc:sldMk cId="3169074302" sldId="269"/>
            <ac:spMk id="7" creationId="{72CE033E-9228-4CD5-8EFC-D28B92B652A1}"/>
          </ac:spMkLst>
        </pc:spChg>
        <pc:spChg chg="add mod">
          <ac:chgData name="Kristen Garrett" userId="4dbd0f32-4e56-445b-8e9c-c3d866cef22e" providerId="ADAL" clId="{D76C00F4-2832-4183-892A-A1E0ACF4824B}" dt="2019-03-14T20:30:58.541" v="508" actId="1076"/>
          <ac:spMkLst>
            <pc:docMk/>
            <pc:sldMk cId="3169074302" sldId="269"/>
            <ac:spMk id="8" creationId="{3624A291-5322-4177-800B-9C934B159311}"/>
          </ac:spMkLst>
        </pc:spChg>
        <pc:spChg chg="add mod">
          <ac:chgData name="Kristen Garrett" userId="4dbd0f32-4e56-445b-8e9c-c3d866cef22e" providerId="ADAL" clId="{D76C00F4-2832-4183-892A-A1E0ACF4824B}" dt="2019-03-14T20:31:42.215" v="531" actId="20577"/>
          <ac:spMkLst>
            <pc:docMk/>
            <pc:sldMk cId="3169074302" sldId="269"/>
            <ac:spMk id="9" creationId="{F3609152-9313-4F0B-8C31-0729CCE3E1B6}"/>
          </ac:spMkLst>
        </pc:spChg>
        <pc:spChg chg="add del">
          <ac:chgData name="Kristen Garrett" userId="4dbd0f32-4e56-445b-8e9c-c3d866cef22e" providerId="ADAL" clId="{D76C00F4-2832-4183-892A-A1E0ACF4824B}" dt="2019-03-14T20:31:11.200" v="512"/>
          <ac:spMkLst>
            <pc:docMk/>
            <pc:sldMk cId="3169074302" sldId="269"/>
            <ac:spMk id="10" creationId="{61DD6698-EF39-4DAB-B906-4B8A3D277EC3}"/>
          </ac:spMkLst>
        </pc:spChg>
        <pc:spChg chg="add del">
          <ac:chgData name="Kristen Garrett" userId="4dbd0f32-4e56-445b-8e9c-c3d866cef22e" providerId="ADAL" clId="{D76C00F4-2832-4183-892A-A1E0ACF4824B}" dt="2019-03-14T20:31:11.200" v="512"/>
          <ac:spMkLst>
            <pc:docMk/>
            <pc:sldMk cId="3169074302" sldId="269"/>
            <ac:spMk id="11" creationId="{494322C6-3AF2-4129-9622-761D54BDA4E3}"/>
          </ac:spMkLst>
        </pc:spChg>
        <pc:spChg chg="add del">
          <ac:chgData name="Kristen Garrett" userId="4dbd0f32-4e56-445b-8e9c-c3d866cef22e" providerId="ADAL" clId="{D76C00F4-2832-4183-892A-A1E0ACF4824B}" dt="2019-03-14T20:31:11.200" v="512"/>
          <ac:spMkLst>
            <pc:docMk/>
            <pc:sldMk cId="3169074302" sldId="269"/>
            <ac:spMk id="12" creationId="{53B864AA-64C9-4C31-B94D-39B59563B5DA}"/>
          </ac:spMkLst>
        </pc:spChg>
        <pc:spChg chg="add del">
          <ac:chgData name="Kristen Garrett" userId="4dbd0f32-4e56-445b-8e9c-c3d866cef22e" providerId="ADAL" clId="{D76C00F4-2832-4183-892A-A1E0ACF4824B}" dt="2019-03-14T20:31:14.030" v="514"/>
          <ac:spMkLst>
            <pc:docMk/>
            <pc:sldMk cId="3169074302" sldId="269"/>
            <ac:spMk id="13" creationId="{7A8E50C7-E67D-407A-B505-B4FF5EC57843}"/>
          </ac:spMkLst>
        </pc:spChg>
        <pc:spChg chg="add del">
          <ac:chgData name="Kristen Garrett" userId="4dbd0f32-4e56-445b-8e9c-c3d866cef22e" providerId="ADAL" clId="{D76C00F4-2832-4183-892A-A1E0ACF4824B}" dt="2019-03-14T20:31:14.030" v="514"/>
          <ac:spMkLst>
            <pc:docMk/>
            <pc:sldMk cId="3169074302" sldId="269"/>
            <ac:spMk id="14" creationId="{18378CBD-3E91-4C93-A8AD-11CF0CD3AD09}"/>
          </ac:spMkLst>
        </pc:spChg>
        <pc:spChg chg="add del">
          <ac:chgData name="Kristen Garrett" userId="4dbd0f32-4e56-445b-8e9c-c3d866cef22e" providerId="ADAL" clId="{D76C00F4-2832-4183-892A-A1E0ACF4824B}" dt="2019-03-14T20:31:14.030" v="514"/>
          <ac:spMkLst>
            <pc:docMk/>
            <pc:sldMk cId="3169074302" sldId="269"/>
            <ac:spMk id="15" creationId="{DF840E88-040E-4C3C-9F33-643ED3F0ED98}"/>
          </ac:spMkLst>
        </pc:spChg>
        <pc:spChg chg="add del">
          <ac:chgData name="Kristen Garrett" userId="4dbd0f32-4e56-445b-8e9c-c3d866cef22e" providerId="ADAL" clId="{D76C00F4-2832-4183-892A-A1E0ACF4824B}" dt="2019-03-14T20:31:14.030" v="514"/>
          <ac:spMkLst>
            <pc:docMk/>
            <pc:sldMk cId="3169074302" sldId="269"/>
            <ac:spMk id="16" creationId="{D20C2F6C-C1B5-4A69-B1FC-FA65E31020EC}"/>
          </ac:spMkLst>
        </pc:spChg>
        <pc:spChg chg="add mod">
          <ac:chgData name="Kristen Garrett" userId="4dbd0f32-4e56-445b-8e9c-c3d866cef22e" providerId="ADAL" clId="{D76C00F4-2832-4183-892A-A1E0ACF4824B}" dt="2019-03-14T20:31:59.137" v="537" actId="1076"/>
          <ac:spMkLst>
            <pc:docMk/>
            <pc:sldMk cId="3169074302" sldId="269"/>
            <ac:spMk id="18" creationId="{DD02CF0E-EDFB-4CF7-B01A-E78A55A06811}"/>
          </ac:spMkLst>
        </pc:spChg>
        <pc:picChg chg="add mod">
          <ac:chgData name="Kristen Garrett" userId="4dbd0f32-4e56-445b-8e9c-c3d866cef22e" providerId="ADAL" clId="{D76C00F4-2832-4183-892A-A1E0ACF4824B}" dt="2019-03-14T20:30:07.611" v="492" actId="1076"/>
          <ac:picMkLst>
            <pc:docMk/>
            <pc:sldMk cId="3169074302" sldId="269"/>
            <ac:picMk id="2" creationId="{C5302A0B-C844-4770-AB30-859A835BD2DE}"/>
          </ac:picMkLst>
        </pc:picChg>
        <pc:picChg chg="add mod">
          <ac:chgData name="Kristen Garrett" userId="4dbd0f32-4e56-445b-8e9c-c3d866cef22e" providerId="ADAL" clId="{D76C00F4-2832-4183-892A-A1E0ACF4824B}" dt="2019-03-14T20:30:10.318" v="494" actId="1076"/>
          <ac:picMkLst>
            <pc:docMk/>
            <pc:sldMk cId="3169074302" sldId="269"/>
            <ac:picMk id="3" creationId="{61263F92-2A6B-4306-8901-4FBEEE20B1A4}"/>
          </ac:picMkLst>
        </pc:picChg>
        <pc:picChg chg="add mod">
          <ac:chgData name="Kristen Garrett" userId="4dbd0f32-4e56-445b-8e9c-c3d866cef22e" providerId="ADAL" clId="{D76C00F4-2832-4183-892A-A1E0ACF4824B}" dt="2019-03-14T20:30:11.649" v="495" actId="1076"/>
          <ac:picMkLst>
            <pc:docMk/>
            <pc:sldMk cId="3169074302" sldId="269"/>
            <ac:picMk id="4" creationId="{D8905380-7E11-4934-9424-2219B5DFACCC}"/>
          </ac:picMkLst>
        </pc:picChg>
        <pc:picChg chg="add del mod">
          <ac:chgData name="Kristen Garrett" userId="4dbd0f32-4e56-445b-8e9c-c3d866cef22e" providerId="ADAL" clId="{D76C00F4-2832-4183-892A-A1E0ACF4824B}" dt="2019-03-14T20:30:12.937" v="496" actId="478"/>
          <ac:picMkLst>
            <pc:docMk/>
            <pc:sldMk cId="3169074302" sldId="269"/>
            <ac:picMk id="6" creationId="{8B8A19B9-7C1F-4FE0-8148-543E7CA5EB74}"/>
          </ac:picMkLst>
        </pc:picChg>
        <pc:picChg chg="add mod">
          <ac:chgData name="Kristen Garrett" userId="4dbd0f32-4e56-445b-8e9c-c3d866cef22e" providerId="ADAL" clId="{D76C00F4-2832-4183-892A-A1E0ACF4824B}" dt="2019-03-14T20:32:04.041" v="538" actId="1076"/>
          <ac:picMkLst>
            <pc:docMk/>
            <pc:sldMk cId="3169074302" sldId="269"/>
            <ac:picMk id="1026" creationId="{4CA34763-4890-4A01-88D2-7A18E048B418}"/>
          </ac:picMkLst>
        </pc:picChg>
      </pc:sldChg>
      <pc:sldChg chg="addSp modSp add ord">
        <pc:chgData name="Kristen Garrett" userId="4dbd0f32-4e56-445b-8e9c-c3d866cef22e" providerId="ADAL" clId="{D76C00F4-2832-4183-892A-A1E0ACF4824B}" dt="2019-03-26T15:01:42.801" v="718" actId="1076"/>
        <pc:sldMkLst>
          <pc:docMk/>
          <pc:sldMk cId="3632057345" sldId="271"/>
        </pc:sldMkLst>
        <pc:spChg chg="mod">
          <ac:chgData name="Kristen Garrett" userId="4dbd0f32-4e56-445b-8e9c-c3d866cef22e" providerId="ADAL" clId="{D76C00F4-2832-4183-892A-A1E0ACF4824B}" dt="2019-03-26T15:01:37.271" v="716" actId="1076"/>
          <ac:spMkLst>
            <pc:docMk/>
            <pc:sldMk cId="3632057345" sldId="271"/>
            <ac:spMk id="2" creationId="{FBA3A8B8-D26A-4CAD-8991-FB9A9DD0B3C3}"/>
          </ac:spMkLst>
        </pc:spChg>
        <pc:picChg chg="add mod">
          <ac:chgData name="Kristen Garrett" userId="4dbd0f32-4e56-445b-8e9c-c3d866cef22e" providerId="ADAL" clId="{D76C00F4-2832-4183-892A-A1E0ACF4824B}" dt="2019-03-26T15:01:42.801" v="718" actId="1076"/>
          <ac:picMkLst>
            <pc:docMk/>
            <pc:sldMk cId="3632057345" sldId="271"/>
            <ac:picMk id="5" creationId="{F4D0BC5C-AC29-4EBF-A1DA-D1E9C45FEB20}"/>
          </ac:picMkLst>
        </pc:picChg>
        <pc:picChg chg="add mod">
          <ac:chgData name="Kristen Garrett" userId="4dbd0f32-4e56-445b-8e9c-c3d866cef22e" providerId="ADAL" clId="{D76C00F4-2832-4183-892A-A1E0ACF4824B}" dt="2019-03-26T15:01:42.801" v="718" actId="1076"/>
          <ac:picMkLst>
            <pc:docMk/>
            <pc:sldMk cId="3632057345" sldId="271"/>
            <ac:picMk id="6" creationId="{2CB1C6B0-3DB5-4DB1-AD3A-B38E42CB0D7B}"/>
          </ac:picMkLst>
        </pc:picChg>
      </pc:sldChg>
      <pc:sldChg chg="addSp modSp add">
        <pc:chgData name="Kristen Garrett" userId="4dbd0f32-4e56-445b-8e9c-c3d866cef22e" providerId="ADAL" clId="{D76C00F4-2832-4183-892A-A1E0ACF4824B}" dt="2019-03-26T15:00:54.803" v="706"/>
        <pc:sldMkLst>
          <pc:docMk/>
          <pc:sldMk cId="2816574316" sldId="272"/>
        </pc:sldMkLst>
        <pc:spChg chg="mod">
          <ac:chgData name="Kristen Garrett" userId="4dbd0f32-4e56-445b-8e9c-c3d866cef22e" providerId="ADAL" clId="{D76C00F4-2832-4183-892A-A1E0ACF4824B}" dt="2019-03-26T15:00:51.386" v="705" actId="1076"/>
          <ac:spMkLst>
            <pc:docMk/>
            <pc:sldMk cId="2816574316" sldId="272"/>
            <ac:spMk id="2" creationId="{FBA3A8B8-D26A-4CAD-8991-FB9A9DD0B3C3}"/>
          </ac:spMkLst>
        </pc:spChg>
        <pc:picChg chg="add">
          <ac:chgData name="Kristen Garrett" userId="4dbd0f32-4e56-445b-8e9c-c3d866cef22e" providerId="ADAL" clId="{D76C00F4-2832-4183-892A-A1E0ACF4824B}" dt="2019-03-26T15:00:54.803" v="706"/>
          <ac:picMkLst>
            <pc:docMk/>
            <pc:sldMk cId="2816574316" sldId="272"/>
            <ac:picMk id="5" creationId="{4F087D5B-F097-407A-937C-4B90BE94A271}"/>
          </ac:picMkLst>
        </pc:picChg>
        <pc:picChg chg="add">
          <ac:chgData name="Kristen Garrett" userId="4dbd0f32-4e56-445b-8e9c-c3d866cef22e" providerId="ADAL" clId="{D76C00F4-2832-4183-892A-A1E0ACF4824B}" dt="2019-03-26T15:00:54.803" v="706"/>
          <ac:picMkLst>
            <pc:docMk/>
            <pc:sldMk cId="2816574316" sldId="272"/>
            <ac:picMk id="6" creationId="{99666CBC-711B-4A38-A61C-C62799215B18}"/>
          </ac:picMkLst>
        </pc:picChg>
      </pc:sldChg>
      <pc:sldChg chg="addSp modSp add">
        <pc:chgData name="Kristen Garrett" userId="4dbd0f32-4e56-445b-8e9c-c3d866cef22e" providerId="ADAL" clId="{D76C00F4-2832-4183-892A-A1E0ACF4824B}" dt="2019-03-26T15:01:31.679" v="715" actId="1076"/>
        <pc:sldMkLst>
          <pc:docMk/>
          <pc:sldMk cId="3536992830" sldId="273"/>
        </pc:sldMkLst>
        <pc:spChg chg="mod">
          <ac:chgData name="Kristen Garrett" userId="4dbd0f32-4e56-445b-8e9c-c3d866cef22e" providerId="ADAL" clId="{D76C00F4-2832-4183-892A-A1E0ACF4824B}" dt="2019-03-26T15:01:05.950" v="708" actId="1076"/>
          <ac:spMkLst>
            <pc:docMk/>
            <pc:sldMk cId="3536992830" sldId="273"/>
            <ac:spMk id="2" creationId="{FBA3A8B8-D26A-4CAD-8991-FB9A9DD0B3C3}"/>
          </ac:spMkLst>
        </pc:spChg>
        <pc:picChg chg="add mod">
          <ac:chgData name="Kristen Garrett" userId="4dbd0f32-4e56-445b-8e9c-c3d866cef22e" providerId="ADAL" clId="{D76C00F4-2832-4183-892A-A1E0ACF4824B}" dt="2019-03-26T15:01:29.887" v="714" actId="1076"/>
          <ac:picMkLst>
            <pc:docMk/>
            <pc:sldMk cId="3536992830" sldId="273"/>
            <ac:picMk id="5" creationId="{491F061F-C9B2-4965-BBF5-3A8F1C71C63A}"/>
          </ac:picMkLst>
        </pc:picChg>
        <pc:picChg chg="add mod">
          <ac:chgData name="Kristen Garrett" userId="4dbd0f32-4e56-445b-8e9c-c3d866cef22e" providerId="ADAL" clId="{D76C00F4-2832-4183-892A-A1E0ACF4824B}" dt="2019-03-26T15:01:31.679" v="715" actId="1076"/>
          <ac:picMkLst>
            <pc:docMk/>
            <pc:sldMk cId="3536992830" sldId="273"/>
            <ac:picMk id="6" creationId="{D59AE0F4-5DD9-4672-9F44-47C4A730D14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4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0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196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87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0259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27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8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3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9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7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7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4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5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pkitten.blogspot.com/2007/05/bargain-bucket-trade-mark-threats.html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://www.teinteresasaber.com/2011/05/que-es-el-efecto-stroop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ublicdomainpictures.net/view-image.php?image=103263&amp;picture=tm-logo" TargetMode="External"/><Relationship Id="rId5" Type="http://schemas.openxmlformats.org/officeDocument/2006/relationships/image" Target="../media/image14.jpg"/><Relationship Id="rId4" Type="http://schemas.openxmlformats.org/officeDocument/2006/relationships/hyperlink" Target="http://commons.wikimedia.org/wiki/File:S%C3%ADmbolo_Marca_Registrada2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oviefail.com/movie-review-the-avengers/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commons.wikimedia.org/wiki/File:Avengers_Endgame_Logo.pn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6F82D7-CDDE-45AF-B2E4-BBB0D4DD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206" y="231859"/>
            <a:ext cx="7242358" cy="60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97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0" y="5697135"/>
            <a:ext cx="2355668" cy="897117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4029D67E-1772-47D7-BF2D-FF7B6BD502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58D0F9F-2BC3-4342-9A2E-3BF003053A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hys Kroehler - #IPVideoContest">
            <a:hlinkClick r:id="" action="ppaction://media"/>
            <a:extLst>
              <a:ext uri="{FF2B5EF4-FFF2-40B4-BE49-F238E27FC236}">
                <a16:creationId xmlns:a16="http://schemas.microsoft.com/office/drawing/2014/main" id="{1739679C-618D-4DA8-8201-6F20EF83D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BB32C58-31E9-4934-8C75-604562C054E7}"/>
              </a:ext>
            </a:extLst>
          </p:cNvPr>
          <p:cNvSpPr txBox="1">
            <a:spLocks/>
          </p:cNvSpPr>
          <p:nvPr/>
        </p:nvSpPr>
        <p:spPr>
          <a:xfrm>
            <a:off x="609440" y="4267200"/>
            <a:ext cx="3429000" cy="1828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patent is a type of </a:t>
            </a:r>
            <a:r>
              <a:rPr lang="en-US" dirty="0">
                <a:solidFill>
                  <a:srgbClr val="0070C0"/>
                </a:solidFill>
              </a:rPr>
              <a:t>property right </a:t>
            </a:r>
            <a:r>
              <a:rPr lang="en-US" dirty="0"/>
              <a:t>granted by the government that lets the inventor </a:t>
            </a:r>
            <a:r>
              <a:rPr lang="en-US" dirty="0">
                <a:solidFill>
                  <a:srgbClr val="0070C0"/>
                </a:solidFill>
              </a:rPr>
              <a:t>stop others from making, using, or selling their invention </a:t>
            </a:r>
            <a:r>
              <a:rPr lang="en-US" dirty="0"/>
              <a:t>without the inventor’s permission</a:t>
            </a:r>
          </a:p>
        </p:txBody>
      </p:sp>
      <p:pic>
        <p:nvPicPr>
          <p:cNvPr id="10" name="Picture 10" descr="Edison Bulb And Christmas Tree">
            <a:extLst>
              <a:ext uri="{FF2B5EF4-FFF2-40B4-BE49-F238E27FC236}">
                <a16:creationId xmlns:a16="http://schemas.microsoft.com/office/drawing/2014/main" id="{822C9E76-392E-4537-A771-0D652ECC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" y="1519892"/>
            <a:ext cx="343217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91D1A5D-D8B6-49CB-8D66-868D72227426}"/>
              </a:ext>
            </a:extLst>
          </p:cNvPr>
          <p:cNvSpPr txBox="1">
            <a:spLocks/>
          </p:cNvSpPr>
          <p:nvPr/>
        </p:nvSpPr>
        <p:spPr>
          <a:xfrm>
            <a:off x="4381500" y="4267200"/>
            <a:ext cx="3429000" cy="1828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The United States Patent and Trademark Office </a:t>
            </a:r>
            <a:r>
              <a:rPr lang="en-US" dirty="0"/>
              <a:t>(USPTO) is the government agency responsible for issuing patents and registering trademarks in the United States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0D74548-81BF-40E5-89D8-920F0894A69B}"/>
              </a:ext>
            </a:extLst>
          </p:cNvPr>
          <p:cNvSpPr txBox="1">
            <a:spLocks/>
          </p:cNvSpPr>
          <p:nvPr/>
        </p:nvSpPr>
        <p:spPr>
          <a:xfrm>
            <a:off x="8153560" y="4267200"/>
            <a:ext cx="3429000" cy="1828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Anyone </a:t>
            </a:r>
            <a:r>
              <a:rPr lang="en-US" dirty="0"/>
              <a:t>can be an inventor and apply for a patent!  </a:t>
            </a:r>
            <a:r>
              <a:rPr lang="en-US" dirty="0">
                <a:solidFill>
                  <a:srgbClr val="0070C0"/>
                </a:solidFill>
              </a:rPr>
              <a:t>Including you</a:t>
            </a:r>
            <a:r>
              <a:rPr lang="en-US" dirty="0"/>
              <a:t>!</a:t>
            </a:r>
          </a:p>
        </p:txBody>
      </p:sp>
      <p:pic>
        <p:nvPicPr>
          <p:cNvPr id="13" name="Picture 2" descr="File:USPTO4000.JPG">
            <a:extLst>
              <a:ext uri="{FF2B5EF4-FFF2-40B4-BE49-F238E27FC236}">
                <a16:creationId xmlns:a16="http://schemas.microsoft.com/office/drawing/2014/main" id="{7514188D-C120-46F4-9BC9-EAD15F137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97" y="1513672"/>
            <a:ext cx="3432176" cy="26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599C2C-D85A-4CD8-82A1-C295FD740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78" t="1779" r="2292" b="5231"/>
          <a:stretch/>
        </p:blipFill>
        <p:spPr>
          <a:xfrm>
            <a:off x="8291967" y="1513672"/>
            <a:ext cx="3429000" cy="267110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74B81A0-6637-44F3-AB3B-288FBA98EA3E}"/>
              </a:ext>
            </a:extLst>
          </p:cNvPr>
          <p:cNvSpPr txBox="1">
            <a:spLocks/>
          </p:cNvSpPr>
          <p:nvPr/>
        </p:nvSpPr>
        <p:spPr>
          <a:xfrm>
            <a:off x="-261321" y="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dirty="0">
                <a:solidFill>
                  <a:srgbClr val="0070C0"/>
                </a:solidFill>
              </a:rPr>
              <a:t>What is a Patent? </a:t>
            </a:r>
          </a:p>
        </p:txBody>
      </p:sp>
    </p:spTree>
    <p:extLst>
      <p:ext uri="{BB962C8B-B14F-4D97-AF65-F5344CB8AC3E}">
        <p14:creationId xmlns:p14="http://schemas.microsoft.com/office/powerpoint/2010/main" val="3460869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atentimages.storage.googleapis.com/64/4c/81/cc86c44c46e94a/USD0797102-20170912-D00000.png">
            <a:extLst>
              <a:ext uri="{FF2B5EF4-FFF2-40B4-BE49-F238E27FC236}">
                <a16:creationId xmlns:a16="http://schemas.microsoft.com/office/drawing/2014/main" id="{4CA34763-4890-4A01-88D2-7A18E048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49" y="70203"/>
            <a:ext cx="38131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302A0B-C844-4770-AB30-859A835BD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774"/>
            <a:ext cx="4049414" cy="3087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263F92-2A6B-4306-8901-4FBEEE20B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09" y="3669774"/>
            <a:ext cx="2802395" cy="2839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905380-7E11-4934-9424-2219B5DFA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100" y="3721298"/>
            <a:ext cx="1869437" cy="2808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055042-30BB-4167-A9C2-7A26E86D39E8}"/>
              </a:ext>
            </a:extLst>
          </p:cNvPr>
          <p:cNvSpPr txBox="1"/>
          <p:nvPr/>
        </p:nvSpPr>
        <p:spPr>
          <a:xfrm>
            <a:off x="342155" y="3160037"/>
            <a:ext cx="415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D684152 – back cover made from glass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4A291-5322-4177-800B-9C934B159311}"/>
              </a:ext>
            </a:extLst>
          </p:cNvPr>
          <p:cNvSpPr txBox="1"/>
          <p:nvPr/>
        </p:nvSpPr>
        <p:spPr>
          <a:xfrm>
            <a:off x="5393683" y="3173494"/>
            <a:ext cx="511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D797102 – cube desktopD797102 – cube desktop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09152-9313-4F0B-8C31-0729CCE3E1B6}"/>
              </a:ext>
            </a:extLst>
          </p:cNvPr>
          <p:cNvSpPr txBox="1"/>
          <p:nvPr/>
        </p:nvSpPr>
        <p:spPr>
          <a:xfrm>
            <a:off x="1410246" y="6124260"/>
            <a:ext cx="360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D786245 – curved screen desktop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02CF0E-EDFB-4CF7-B01A-E78A55A06811}"/>
              </a:ext>
            </a:extLst>
          </p:cNvPr>
          <p:cNvSpPr txBox="1"/>
          <p:nvPr/>
        </p:nvSpPr>
        <p:spPr>
          <a:xfrm>
            <a:off x="7304034" y="5125778"/>
            <a:ext cx="4683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7081870 - Wearable Display And Method Of </a:t>
            </a:r>
            <a:br>
              <a:rPr lang="en-US" dirty="0"/>
            </a:br>
            <a:r>
              <a:rPr lang="en-US" dirty="0"/>
              <a:t>Displaying Images Using A Wearable Display</a:t>
            </a:r>
          </a:p>
        </p:txBody>
      </p:sp>
    </p:spTree>
    <p:extLst>
      <p:ext uri="{BB962C8B-B14F-4D97-AF65-F5344CB8AC3E}">
        <p14:creationId xmlns:p14="http://schemas.microsoft.com/office/powerpoint/2010/main" val="3169074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A8B8-D26A-4CAD-8991-FB9A9DD0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929"/>
            <a:ext cx="969055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</a:rPr>
              <a:t>What is a Trade Secret?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35F22-4597-4E32-9FC7-6757292C9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7" y="5622719"/>
            <a:ext cx="2760661" cy="1051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D0BC5C-AC29-4EBF-A1DA-D1E9C45FE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0157" y="2215635"/>
            <a:ext cx="3523252" cy="2426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B1C6B0-3DB5-4DB1-AD3A-B38E42CB0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624806" y="1885912"/>
            <a:ext cx="3514505" cy="30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57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A8B8-D26A-4CAD-8991-FB9A9DD0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22" y="183929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</a:rPr>
              <a:t>What is a Trademark?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35F22-4597-4E32-9FC7-6757292C9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7" y="5622719"/>
            <a:ext cx="2760661" cy="1051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87D5B-F097-407A-937C-4B90BE94A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1562099"/>
            <a:ext cx="3015688" cy="297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666CBC-711B-4A38-A61C-C62799215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60268" y="1562099"/>
            <a:ext cx="4153968" cy="26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7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A8B8-D26A-4CAD-8991-FB9A9DD0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45" y="18392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</a:rPr>
              <a:t>What is Copyright?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35F22-4597-4E32-9FC7-6757292C9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7" y="5622719"/>
            <a:ext cx="2760661" cy="1051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061F-C9B2-4965-BBF5-3A8F1C71C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324" y="2065938"/>
            <a:ext cx="5074158" cy="2136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9AE0F4-5DD9-4672-9F44-47C4A730D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17859" y="2065938"/>
            <a:ext cx="5074158" cy="28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92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9AE208-F557-4ECE-A2DE-AB8DDC3EF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897" y="881398"/>
            <a:ext cx="9058138" cy="50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4976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522441E65C9044B27D69F51C76C60E" ma:contentTypeVersion="13" ma:contentTypeDescription="Create a new document." ma:contentTypeScope="" ma:versionID="ee27132f95e4477cb8bbdeef393e3179">
  <xsd:schema xmlns:xsd="http://www.w3.org/2001/XMLSchema" xmlns:xs="http://www.w3.org/2001/XMLSchema" xmlns:p="http://schemas.microsoft.com/office/2006/metadata/properties" xmlns:ns2="f0079f8d-19cf-465d-8a7f-d822a1ec1827" xmlns:ns3="a83de35b-7e28-4ceb-b230-0bd65eac31a5" targetNamespace="http://schemas.microsoft.com/office/2006/metadata/properties" ma:root="true" ma:fieldsID="a808f0acae6d66feb9a4ffa8d7d18b6b" ns2:_="" ns3:_="">
    <xsd:import namespace="f0079f8d-19cf-465d-8a7f-d822a1ec1827"/>
    <xsd:import namespace="a83de35b-7e28-4ceb-b230-0bd65eac3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079f8d-19cf-465d-8a7f-d822a1ec18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de35b-7e28-4ceb-b230-0bd65eac3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FA296C-DE82-49A4-9131-1682CDCC60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2E415B-6B4E-4946-A44E-0062C4D4750E}">
  <ds:schemaRefs>
    <ds:schemaRef ds:uri="http://purl.org/dc/terms/"/>
    <ds:schemaRef ds:uri="http://schemas.openxmlformats.org/package/2006/metadata/core-properties"/>
    <ds:schemaRef ds:uri="a83de35b-7e28-4ceb-b230-0bd65eac31a5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f0079f8d-19cf-465d-8a7f-d822a1ec182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88BB3C2-C471-475C-B294-08C2605213B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</TotalTime>
  <Words>116</Words>
  <Application>Microsoft Office PowerPoint</Application>
  <PresentationFormat>Widescreen</PresentationFormat>
  <Paragraphs>11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What is a Trade Secret? </vt:lpstr>
      <vt:lpstr>What is a Trademark? </vt:lpstr>
      <vt:lpstr>What is Copyright?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Garrett</dc:creator>
  <cp:lastModifiedBy>Kristen Garrett</cp:lastModifiedBy>
  <cp:revision>27</cp:revision>
  <dcterms:modified xsi:type="dcterms:W3CDTF">2019-04-23T19:25:02Z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0x0101006C522441E65C9044B27D69F51C76C60E</vt:lpwstr>
  </property>
  <property fmtid="{D5CDD505-2E9C-101B-9397-08002B2CF9AE}" pid="3" name="AuthorIds_UIVersion_512">
    <vt:lpwstr>4169</vt:lpwstr>
  </property>
  <property fmtid="{D5CDD505-2E9C-101B-9397-08002B2CF9AE}" pid="4" name="AuthorIds_UIVersion_4096">
    <vt:lpwstr>4169</vt:lpwstr>
  </property>
  <property fmtid="{D5CDD505-2E9C-101B-9397-08002B2CF9AE}" pid="5" name="AuthorIds_UIVersion_4608">
    <vt:lpwstr>4169</vt:lpwstr>
  </property>
</Properties>
</file>