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3.jpg" ContentType="image/jpg"/>
  <Override PartName="/ppt/media/image24.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5"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94" r:id="rId35"/>
    <p:sldId id="286" r:id="rId36"/>
    <p:sldId id="287" r:id="rId37"/>
    <p:sldId id="288" r:id="rId38"/>
    <p:sldId id="289" r:id="rId39"/>
    <p:sldId id="290" r:id="rId40"/>
    <p:sldId id="291" r:id="rId41"/>
    <p:sldId id="292" r:id="rId42"/>
    <p:sldId id="293" r:id="rId43"/>
    <p:sldId id="295" r:id="rId44"/>
    <p:sldId id="296" r:id="rId45"/>
    <p:sldId id="297" r:id="rId46"/>
    <p:sldId id="300" r:id="rId47"/>
    <p:sldId id="298" r:id="rId48"/>
    <p:sldId id="299" r:id="rId49"/>
  </p:sldIdLst>
  <p:sldSz cx="9144000" cy="5130800"/>
  <p:notesSz cx="9144000" cy="5130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77E94-32D1-4556-9DB8-A5259CE09A4D}" v="142" dt="2020-01-22T14:07:55.2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90" d="100"/>
          <a:sy n="90" d="100"/>
        </p:scale>
        <p:origin x="84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Garrett" userId="4dbd0f32-4e56-445b-8e9c-c3d866cef22e" providerId="ADAL" clId="{D1D77E94-32D1-4556-9DB8-A5259CE09A4D}"/>
    <pc:docChg chg="undo custSel mod addSld delSld modSld sldOrd modMainMaster">
      <pc:chgData name="Kristen Garrett" userId="4dbd0f32-4e56-445b-8e9c-c3d866cef22e" providerId="ADAL" clId="{D1D77E94-32D1-4556-9DB8-A5259CE09A4D}" dt="2020-01-22T14:07:55.255" v="1310"/>
      <pc:docMkLst>
        <pc:docMk/>
      </pc:docMkLst>
      <pc:sldChg chg="addSp delSp modSp mod setBg">
        <pc:chgData name="Kristen Garrett" userId="4dbd0f32-4e56-445b-8e9c-c3d866cef22e" providerId="ADAL" clId="{D1D77E94-32D1-4556-9DB8-A5259CE09A4D}" dt="2020-01-02T16:29:42.755" v="287" actId="26606"/>
        <pc:sldMkLst>
          <pc:docMk/>
          <pc:sldMk cId="0" sldId="256"/>
        </pc:sldMkLst>
        <pc:spChg chg="del">
          <ac:chgData name="Kristen Garrett" userId="4dbd0f32-4e56-445b-8e9c-c3d866cef22e" providerId="ADAL" clId="{D1D77E94-32D1-4556-9DB8-A5259CE09A4D}" dt="2020-01-02T16:13:08.919" v="0" actId="478"/>
          <ac:spMkLst>
            <pc:docMk/>
            <pc:sldMk cId="0" sldId="256"/>
            <ac:spMk id="2" creationId="{00000000-0000-0000-0000-000000000000}"/>
          </ac:spMkLst>
        </pc:spChg>
        <pc:spChg chg="add del mod">
          <ac:chgData name="Kristen Garrett" userId="4dbd0f32-4e56-445b-8e9c-c3d866cef22e" providerId="ADAL" clId="{D1D77E94-32D1-4556-9DB8-A5259CE09A4D}" dt="2020-01-02T16:29:05.591" v="232" actId="478"/>
          <ac:spMkLst>
            <pc:docMk/>
            <pc:sldMk cId="0" sldId="256"/>
            <ac:spMk id="3" creationId="{00000000-0000-0000-0000-000000000000}"/>
          </ac:spMkLst>
        </pc:spChg>
        <pc:spChg chg="mod">
          <ac:chgData name="Kristen Garrett" userId="4dbd0f32-4e56-445b-8e9c-c3d866cef22e" providerId="ADAL" clId="{D1D77E94-32D1-4556-9DB8-A5259CE09A4D}" dt="2020-01-02T16:29:42.755" v="287" actId="26606"/>
          <ac:spMkLst>
            <pc:docMk/>
            <pc:sldMk cId="0" sldId="256"/>
            <ac:spMk id="4" creationId="{00000000-0000-0000-0000-000000000000}"/>
          </ac:spMkLst>
        </pc:spChg>
        <pc:spChg chg="del">
          <ac:chgData name="Kristen Garrett" userId="4dbd0f32-4e56-445b-8e9c-c3d866cef22e" providerId="ADAL" clId="{D1D77E94-32D1-4556-9DB8-A5259CE09A4D}" dt="2020-01-02T16:13:36.277" v="8" actId="478"/>
          <ac:spMkLst>
            <pc:docMk/>
            <pc:sldMk cId="0" sldId="256"/>
            <ac:spMk id="5" creationId="{00000000-0000-0000-0000-000000000000}"/>
          </ac:spMkLst>
        </pc:spChg>
        <pc:spChg chg="del">
          <ac:chgData name="Kristen Garrett" userId="4dbd0f32-4e56-445b-8e9c-c3d866cef22e" providerId="ADAL" clId="{D1D77E94-32D1-4556-9DB8-A5259CE09A4D}" dt="2020-01-02T16:13:34.074" v="7" actId="478"/>
          <ac:spMkLst>
            <pc:docMk/>
            <pc:sldMk cId="0" sldId="256"/>
            <ac:spMk id="6" creationId="{00000000-0000-0000-0000-000000000000}"/>
          </ac:spMkLst>
        </pc:spChg>
        <pc:spChg chg="add del mod">
          <ac:chgData name="Kristen Garrett" userId="4dbd0f32-4e56-445b-8e9c-c3d866cef22e" providerId="ADAL" clId="{D1D77E94-32D1-4556-9DB8-A5259CE09A4D}" dt="2020-01-02T16:23:26.861" v="150" actId="478"/>
          <ac:spMkLst>
            <pc:docMk/>
            <pc:sldMk cId="0" sldId="256"/>
            <ac:spMk id="11" creationId="{D6E17ED8-38D7-43DB-941F-A79199D13CB5}"/>
          </ac:spMkLst>
        </pc:spChg>
        <pc:spChg chg="add mod">
          <ac:chgData name="Kristen Garrett" userId="4dbd0f32-4e56-445b-8e9c-c3d866cef22e" providerId="ADAL" clId="{D1D77E94-32D1-4556-9DB8-A5259CE09A4D}" dt="2020-01-02T16:29:42.755" v="287" actId="26606"/>
          <ac:spMkLst>
            <pc:docMk/>
            <pc:sldMk cId="0" sldId="256"/>
            <ac:spMk id="12" creationId="{8F9B124C-FBED-4A89-9A68-606977BB84FC}"/>
          </ac:spMkLst>
        </pc:spChg>
        <pc:spChg chg="add">
          <ac:chgData name="Kristen Garrett" userId="4dbd0f32-4e56-445b-8e9c-c3d866cef22e" providerId="ADAL" clId="{D1D77E94-32D1-4556-9DB8-A5259CE09A4D}" dt="2020-01-02T16:29:42.755" v="287" actId="26606"/>
          <ac:spMkLst>
            <pc:docMk/>
            <pc:sldMk cId="0" sldId="256"/>
            <ac:spMk id="17" creationId="{24AF37F0-1E8F-443E-AA28-4BC6348204B4}"/>
          </ac:spMkLst>
        </pc:spChg>
        <pc:spChg chg="add">
          <ac:chgData name="Kristen Garrett" userId="4dbd0f32-4e56-445b-8e9c-c3d866cef22e" providerId="ADAL" clId="{D1D77E94-32D1-4556-9DB8-A5259CE09A4D}" dt="2020-01-02T16:29:42.755" v="287" actId="26606"/>
          <ac:spMkLst>
            <pc:docMk/>
            <pc:sldMk cId="0" sldId="256"/>
            <ac:spMk id="19" creationId="{3DBE9D54-6250-40F2-A23A-F9CEBF5F9196}"/>
          </ac:spMkLst>
        </pc:spChg>
        <pc:picChg chg="add del mod">
          <ac:chgData name="Kristen Garrett" userId="4dbd0f32-4e56-445b-8e9c-c3d866cef22e" providerId="ADAL" clId="{D1D77E94-32D1-4556-9DB8-A5259CE09A4D}" dt="2020-01-02T16:13:51.694" v="11" actId="478"/>
          <ac:picMkLst>
            <pc:docMk/>
            <pc:sldMk cId="0" sldId="256"/>
            <ac:picMk id="8" creationId="{DDDAAF12-B082-4B4C-8D05-5991D457579B}"/>
          </ac:picMkLst>
        </pc:picChg>
        <pc:picChg chg="add mod">
          <ac:chgData name="Kristen Garrett" userId="4dbd0f32-4e56-445b-8e9c-c3d866cef22e" providerId="ADAL" clId="{D1D77E94-32D1-4556-9DB8-A5259CE09A4D}" dt="2020-01-02T16:29:42.755" v="287" actId="26606"/>
          <ac:picMkLst>
            <pc:docMk/>
            <pc:sldMk cId="0" sldId="256"/>
            <ac:picMk id="10" creationId="{DF685893-821A-4E5E-82DF-C9AE620340FF}"/>
          </ac:picMkLst>
        </pc:picChg>
        <pc:cxnChg chg="add">
          <ac:chgData name="Kristen Garrett" userId="4dbd0f32-4e56-445b-8e9c-c3d866cef22e" providerId="ADAL" clId="{D1D77E94-32D1-4556-9DB8-A5259CE09A4D}" dt="2020-01-02T16:29:42.755" v="287" actId="26606"/>
          <ac:cxnSpMkLst>
            <pc:docMk/>
            <pc:sldMk cId="0" sldId="256"/>
            <ac:cxnSpMk id="21" creationId="{E46E6328-0D82-4747-8B39-60373321BB39}"/>
          </ac:cxnSpMkLst>
        </pc:cxnChg>
      </pc:sldChg>
      <pc:sldChg chg="addSp delSp modSp mod setBg">
        <pc:chgData name="Kristen Garrett" userId="4dbd0f32-4e56-445b-8e9c-c3d866cef22e" providerId="ADAL" clId="{D1D77E94-32D1-4556-9DB8-A5259CE09A4D}" dt="2020-01-06T17:03:41.661" v="376" actId="478"/>
        <pc:sldMkLst>
          <pc:docMk/>
          <pc:sldMk cId="0" sldId="257"/>
        </pc:sldMkLst>
        <pc:spChg chg="mod">
          <ac:chgData name="Kristen Garrett" userId="4dbd0f32-4e56-445b-8e9c-c3d866cef22e" providerId="ADAL" clId="{D1D77E94-32D1-4556-9DB8-A5259CE09A4D}" dt="2020-01-02T16:19:43.614" v="111" actId="26606"/>
          <ac:spMkLst>
            <pc:docMk/>
            <pc:sldMk cId="0" sldId="257"/>
            <ac:spMk id="2" creationId="{00000000-0000-0000-0000-000000000000}"/>
          </ac:spMkLst>
        </pc:spChg>
        <pc:spChg chg="mod">
          <ac:chgData name="Kristen Garrett" userId="4dbd0f32-4e56-445b-8e9c-c3d866cef22e" providerId="ADAL" clId="{D1D77E94-32D1-4556-9DB8-A5259CE09A4D}" dt="2020-01-02T16:19:43.614" v="111" actId="26606"/>
          <ac:spMkLst>
            <pc:docMk/>
            <pc:sldMk cId="0" sldId="257"/>
            <ac:spMk id="3" creationId="{00000000-0000-0000-0000-000000000000}"/>
          </ac:spMkLst>
        </pc:spChg>
        <pc:spChg chg="del mod ord">
          <ac:chgData name="Kristen Garrett" userId="4dbd0f32-4e56-445b-8e9c-c3d866cef22e" providerId="ADAL" clId="{D1D77E94-32D1-4556-9DB8-A5259CE09A4D}" dt="2020-01-06T17:03:41.661" v="376" actId="478"/>
          <ac:spMkLst>
            <pc:docMk/>
            <pc:sldMk cId="0" sldId="257"/>
            <ac:spMk id="4" creationId="{00000000-0000-0000-0000-000000000000}"/>
          </ac:spMkLst>
        </pc:spChg>
        <pc:spChg chg="add">
          <ac:chgData name="Kristen Garrett" userId="4dbd0f32-4e56-445b-8e9c-c3d866cef22e" providerId="ADAL" clId="{D1D77E94-32D1-4556-9DB8-A5259CE09A4D}" dt="2020-01-06T17:01:39.914" v="354"/>
          <ac:spMkLst>
            <pc:docMk/>
            <pc:sldMk cId="0" sldId="257"/>
            <ac:spMk id="6" creationId="{0901D836-2ECE-42E1-91D3-39C3742DAC08}"/>
          </ac:spMkLst>
        </pc:spChg>
        <pc:spChg chg="add del">
          <ac:chgData name="Kristen Garrett" userId="4dbd0f32-4e56-445b-8e9c-c3d866cef22e" providerId="ADAL" clId="{D1D77E94-32D1-4556-9DB8-A5259CE09A4D}" dt="2020-01-02T16:19:43.614" v="111" actId="26606"/>
          <ac:spMkLst>
            <pc:docMk/>
            <pc:sldMk cId="0" sldId="257"/>
            <ac:spMk id="10" creationId="{35230A27-1553-42F8-99D7-829868E13715}"/>
          </ac:spMkLst>
        </pc:spChg>
        <pc:spChg chg="add del">
          <ac:chgData name="Kristen Garrett" userId="4dbd0f32-4e56-445b-8e9c-c3d866cef22e" providerId="ADAL" clId="{D1D77E94-32D1-4556-9DB8-A5259CE09A4D}" dt="2020-01-02T16:19:43.614" v="111" actId="26606"/>
          <ac:spMkLst>
            <pc:docMk/>
            <pc:sldMk cId="0" sldId="257"/>
            <ac:spMk id="12" creationId="{A772232D-B4D6-429F-B3D1-2D9891B85E08}"/>
          </ac:spMkLst>
        </pc:spChg>
        <pc:picChg chg="add mod">
          <ac:chgData name="Kristen Garrett" userId="4dbd0f32-4e56-445b-8e9c-c3d866cef22e" providerId="ADAL" clId="{D1D77E94-32D1-4556-9DB8-A5259CE09A4D}" dt="2020-01-02T16:23:32.134" v="151" actId="1076"/>
          <ac:picMkLst>
            <pc:docMk/>
            <pc:sldMk cId="0" sldId="257"/>
            <ac:picMk id="5" creationId="{7EB63B6E-1363-4C2D-B87F-532A8A7639E9}"/>
          </ac:picMkLst>
        </pc:picChg>
        <pc:cxnChg chg="add del">
          <ac:chgData name="Kristen Garrett" userId="4dbd0f32-4e56-445b-8e9c-c3d866cef22e" providerId="ADAL" clId="{D1D77E94-32D1-4556-9DB8-A5259CE09A4D}" dt="2020-01-02T16:19:43.614" v="111" actId="26606"/>
          <ac:cxnSpMkLst>
            <pc:docMk/>
            <pc:sldMk cId="0" sldId="257"/>
            <ac:cxnSpMk id="14" creationId="{02CC3441-26B3-4381-B3DF-8AE3C288BC0D}"/>
          </ac:cxnSpMkLst>
        </pc:cxnChg>
      </pc:sldChg>
      <pc:sldChg chg="addSp delSp modSp">
        <pc:chgData name="Kristen Garrett" userId="4dbd0f32-4e56-445b-8e9c-c3d866cef22e" providerId="ADAL" clId="{D1D77E94-32D1-4556-9DB8-A5259CE09A4D}" dt="2020-01-06T17:03:35.269" v="375" actId="478"/>
        <pc:sldMkLst>
          <pc:docMk/>
          <pc:sldMk cId="0" sldId="258"/>
        </pc:sldMkLst>
        <pc:spChg chg="mod">
          <ac:chgData name="Kristen Garrett" userId="4dbd0f32-4e56-445b-8e9c-c3d866cef22e" providerId="ADAL" clId="{D1D77E94-32D1-4556-9DB8-A5259CE09A4D}" dt="2020-01-02T16:15:38.655" v="53" actId="1076"/>
          <ac:spMkLst>
            <pc:docMk/>
            <pc:sldMk cId="0" sldId="258"/>
            <ac:spMk id="2" creationId="{00000000-0000-0000-0000-000000000000}"/>
          </ac:spMkLst>
        </pc:spChg>
        <pc:spChg chg="del">
          <ac:chgData name="Kristen Garrett" userId="4dbd0f32-4e56-445b-8e9c-c3d866cef22e" providerId="ADAL" clId="{D1D77E94-32D1-4556-9DB8-A5259CE09A4D}" dt="2020-01-06T17:03:35.269" v="375" actId="478"/>
          <ac:spMkLst>
            <pc:docMk/>
            <pc:sldMk cId="0" sldId="258"/>
            <ac:spMk id="3" creationId="{00000000-0000-0000-0000-000000000000}"/>
          </ac:spMkLst>
        </pc:spChg>
        <pc:spChg chg="add">
          <ac:chgData name="Kristen Garrett" userId="4dbd0f32-4e56-445b-8e9c-c3d866cef22e" providerId="ADAL" clId="{D1D77E94-32D1-4556-9DB8-A5259CE09A4D}" dt="2020-01-06T17:01:37.910" v="353"/>
          <ac:spMkLst>
            <pc:docMk/>
            <pc:sldMk cId="0" sldId="258"/>
            <ac:spMk id="6" creationId="{65B523B7-CC11-42C9-BA96-1ACDB0F8194C}"/>
          </ac:spMkLst>
        </pc:spChg>
        <pc:picChg chg="add del">
          <ac:chgData name="Kristen Garrett" userId="4dbd0f32-4e56-445b-8e9c-c3d866cef22e" providerId="ADAL" clId="{D1D77E94-32D1-4556-9DB8-A5259CE09A4D}" dt="2020-01-02T16:24:18.873" v="164" actId="478"/>
          <ac:picMkLst>
            <pc:docMk/>
            <pc:sldMk cId="0" sldId="258"/>
            <ac:picMk id="4" creationId="{6A1BD409-BD20-4AC3-8E4A-C2A6C31E5AC5}"/>
          </ac:picMkLst>
        </pc:picChg>
        <pc:picChg chg="add">
          <ac:chgData name="Kristen Garrett" userId="4dbd0f32-4e56-445b-8e9c-c3d866cef22e" providerId="ADAL" clId="{D1D77E94-32D1-4556-9DB8-A5259CE09A4D}" dt="2020-01-02T16:23:52.013" v="153"/>
          <ac:picMkLst>
            <pc:docMk/>
            <pc:sldMk cId="0" sldId="258"/>
            <ac:picMk id="5" creationId="{639B746A-FDF9-4AE9-A51B-DAF8C390CBFE}"/>
          </ac:picMkLst>
        </pc:picChg>
      </pc:sldChg>
      <pc:sldChg chg="addSp delSp">
        <pc:chgData name="Kristen Garrett" userId="4dbd0f32-4e56-445b-8e9c-c3d866cef22e" providerId="ADAL" clId="{D1D77E94-32D1-4556-9DB8-A5259CE09A4D}" dt="2020-01-06T17:03:31.497" v="374" actId="478"/>
        <pc:sldMkLst>
          <pc:docMk/>
          <pc:sldMk cId="0" sldId="259"/>
        </pc:sldMkLst>
        <pc:spChg chg="del">
          <ac:chgData name="Kristen Garrett" userId="4dbd0f32-4e56-445b-8e9c-c3d866cef22e" providerId="ADAL" clId="{D1D77E94-32D1-4556-9DB8-A5259CE09A4D}" dt="2020-01-06T17:03:31.497" v="374" actId="478"/>
          <ac:spMkLst>
            <pc:docMk/>
            <pc:sldMk cId="0" sldId="259"/>
            <ac:spMk id="4" creationId="{00000000-0000-0000-0000-000000000000}"/>
          </ac:spMkLst>
        </pc:spChg>
        <pc:spChg chg="add">
          <ac:chgData name="Kristen Garrett" userId="4dbd0f32-4e56-445b-8e9c-c3d866cef22e" providerId="ADAL" clId="{D1D77E94-32D1-4556-9DB8-A5259CE09A4D}" dt="2020-01-06T17:01:33.290" v="352"/>
          <ac:spMkLst>
            <pc:docMk/>
            <pc:sldMk cId="0" sldId="259"/>
            <ac:spMk id="7" creationId="{7564C722-118C-446C-A401-C90F5B044AD3}"/>
          </ac:spMkLst>
        </pc:spChg>
        <pc:picChg chg="add del">
          <ac:chgData name="Kristen Garrett" userId="4dbd0f32-4e56-445b-8e9c-c3d866cef22e" providerId="ADAL" clId="{D1D77E94-32D1-4556-9DB8-A5259CE09A4D}" dt="2020-01-02T16:24:23.035" v="165" actId="478"/>
          <ac:picMkLst>
            <pc:docMk/>
            <pc:sldMk cId="0" sldId="259"/>
            <ac:picMk id="5" creationId="{27478467-A5BA-457E-9C8A-4D86DA00F007}"/>
          </ac:picMkLst>
        </pc:picChg>
        <pc:picChg chg="add">
          <ac:chgData name="Kristen Garrett" userId="4dbd0f32-4e56-445b-8e9c-c3d866cef22e" providerId="ADAL" clId="{D1D77E94-32D1-4556-9DB8-A5259CE09A4D}" dt="2020-01-02T16:23:54.733" v="154"/>
          <ac:picMkLst>
            <pc:docMk/>
            <pc:sldMk cId="0" sldId="259"/>
            <ac:picMk id="6" creationId="{CEF6700A-2EEB-4EB0-93E3-523F65FC0057}"/>
          </ac:picMkLst>
        </pc:picChg>
      </pc:sldChg>
      <pc:sldChg chg="addSp delSp modSp setBg">
        <pc:chgData name="Kristen Garrett" userId="4dbd0f32-4e56-445b-8e9c-c3d866cef22e" providerId="ADAL" clId="{D1D77E94-32D1-4556-9DB8-A5259CE09A4D}" dt="2020-01-06T17:03:24.497" v="373" actId="478"/>
        <pc:sldMkLst>
          <pc:docMk/>
          <pc:sldMk cId="0" sldId="260"/>
        </pc:sldMkLst>
        <pc:spChg chg="mod">
          <ac:chgData name="Kristen Garrett" userId="4dbd0f32-4e56-445b-8e9c-c3d866cef22e" providerId="ADAL" clId="{D1D77E94-32D1-4556-9DB8-A5259CE09A4D}" dt="2020-01-02T16:15:46.394" v="54" actId="1076"/>
          <ac:spMkLst>
            <pc:docMk/>
            <pc:sldMk cId="0" sldId="260"/>
            <ac:spMk id="3" creationId="{00000000-0000-0000-0000-000000000000}"/>
          </ac:spMkLst>
        </pc:spChg>
        <pc:spChg chg="mod">
          <ac:chgData name="Kristen Garrett" userId="4dbd0f32-4e56-445b-8e9c-c3d866cef22e" providerId="ADAL" clId="{D1D77E94-32D1-4556-9DB8-A5259CE09A4D}" dt="2020-01-02T16:15:50.179" v="56" actId="1076"/>
          <ac:spMkLst>
            <pc:docMk/>
            <pc:sldMk cId="0" sldId="260"/>
            <ac:spMk id="4" creationId="{00000000-0000-0000-0000-000000000000}"/>
          </ac:spMkLst>
        </pc:spChg>
        <pc:spChg chg="del">
          <ac:chgData name="Kristen Garrett" userId="4dbd0f32-4e56-445b-8e9c-c3d866cef22e" providerId="ADAL" clId="{D1D77E94-32D1-4556-9DB8-A5259CE09A4D}" dt="2020-01-06T17:03:24.497" v="373" actId="478"/>
          <ac:spMkLst>
            <pc:docMk/>
            <pc:sldMk cId="0" sldId="260"/>
            <ac:spMk id="5" creationId="{00000000-0000-0000-0000-000000000000}"/>
          </ac:spMkLst>
        </pc:spChg>
        <pc:spChg chg="add">
          <ac:chgData name="Kristen Garrett" userId="4dbd0f32-4e56-445b-8e9c-c3d866cef22e" providerId="ADAL" clId="{D1D77E94-32D1-4556-9DB8-A5259CE09A4D}" dt="2020-01-06T17:01:30.936" v="351"/>
          <ac:spMkLst>
            <pc:docMk/>
            <pc:sldMk cId="0" sldId="260"/>
            <ac:spMk id="6" creationId="{4523B63F-AE04-4079-9825-E1919D4187B6}"/>
          </ac:spMkLst>
        </pc:spChg>
        <pc:picChg chg="add del mod">
          <ac:chgData name="Kristen Garrett" userId="4dbd0f32-4e56-445b-8e9c-c3d866cef22e" providerId="ADAL" clId="{D1D77E94-32D1-4556-9DB8-A5259CE09A4D}" dt="2020-01-02T16:26:30.084" v="182" actId="478"/>
          <ac:picMkLst>
            <pc:docMk/>
            <pc:sldMk cId="0" sldId="260"/>
            <ac:picMk id="7" creationId="{E1431DE0-C2F8-44D4-BE92-E7DF779C9646}"/>
          </ac:picMkLst>
        </pc:picChg>
        <pc:picChg chg="add del">
          <ac:chgData name="Kristen Garrett" userId="4dbd0f32-4e56-445b-8e9c-c3d866cef22e" providerId="ADAL" clId="{D1D77E94-32D1-4556-9DB8-A5259CE09A4D}" dt="2020-01-02T16:24:01.806" v="160" actId="478"/>
          <ac:picMkLst>
            <pc:docMk/>
            <pc:sldMk cId="0" sldId="260"/>
            <ac:picMk id="8" creationId="{435B822E-4D86-49D3-A12F-7C44ECCB300D}"/>
          </ac:picMkLst>
        </pc:picChg>
        <pc:picChg chg="add del">
          <ac:chgData name="Kristen Garrett" userId="4dbd0f32-4e56-445b-8e9c-c3d866cef22e" providerId="ADAL" clId="{D1D77E94-32D1-4556-9DB8-A5259CE09A4D}" dt="2020-01-02T16:24:01.086" v="159" actId="478"/>
          <ac:picMkLst>
            <pc:docMk/>
            <pc:sldMk cId="0" sldId="260"/>
            <ac:picMk id="9" creationId="{6F4B48EB-221F-475F-80D2-D41E49A0F02D}"/>
          </ac:picMkLst>
        </pc:picChg>
        <pc:picChg chg="add del">
          <ac:chgData name="Kristen Garrett" userId="4dbd0f32-4e56-445b-8e9c-c3d866cef22e" providerId="ADAL" clId="{D1D77E94-32D1-4556-9DB8-A5259CE09A4D}" dt="2020-01-02T16:23:59.720" v="158" actId="478"/>
          <ac:picMkLst>
            <pc:docMk/>
            <pc:sldMk cId="0" sldId="260"/>
            <ac:picMk id="10" creationId="{E43AFB84-4813-4265-8FAB-2BBB169EC713}"/>
          </ac:picMkLst>
        </pc:picChg>
      </pc:sldChg>
      <pc:sldChg chg="addSp delSp modSp">
        <pc:chgData name="Kristen Garrett" userId="4dbd0f32-4e56-445b-8e9c-c3d866cef22e" providerId="ADAL" clId="{D1D77E94-32D1-4556-9DB8-A5259CE09A4D}" dt="2020-01-06T17:03:17.621" v="372" actId="478"/>
        <pc:sldMkLst>
          <pc:docMk/>
          <pc:sldMk cId="0" sldId="261"/>
        </pc:sldMkLst>
        <pc:spChg chg="mod">
          <ac:chgData name="Kristen Garrett" userId="4dbd0f32-4e56-445b-8e9c-c3d866cef22e" providerId="ADAL" clId="{D1D77E94-32D1-4556-9DB8-A5259CE09A4D}" dt="2020-01-02T16:16:05.171" v="57" actId="1076"/>
          <ac:spMkLst>
            <pc:docMk/>
            <pc:sldMk cId="0" sldId="261"/>
            <ac:spMk id="3" creationId="{00000000-0000-0000-0000-000000000000}"/>
          </ac:spMkLst>
        </pc:spChg>
        <pc:spChg chg="del">
          <ac:chgData name="Kristen Garrett" userId="4dbd0f32-4e56-445b-8e9c-c3d866cef22e" providerId="ADAL" clId="{D1D77E94-32D1-4556-9DB8-A5259CE09A4D}" dt="2020-01-06T17:03:17.621" v="372" actId="478"/>
          <ac:spMkLst>
            <pc:docMk/>
            <pc:sldMk cId="0" sldId="261"/>
            <ac:spMk id="4" creationId="{00000000-0000-0000-0000-000000000000}"/>
          </ac:spMkLst>
        </pc:spChg>
        <pc:spChg chg="add">
          <ac:chgData name="Kristen Garrett" userId="4dbd0f32-4e56-445b-8e9c-c3d866cef22e" providerId="ADAL" clId="{D1D77E94-32D1-4556-9DB8-A5259CE09A4D}" dt="2020-01-06T17:01:29.039" v="350"/>
          <ac:spMkLst>
            <pc:docMk/>
            <pc:sldMk cId="0" sldId="261"/>
            <ac:spMk id="7" creationId="{4EB6E4F8-E0CF-42FA-B416-C74B5DA6B4B0}"/>
          </ac:spMkLst>
        </pc:spChg>
        <pc:picChg chg="add del">
          <ac:chgData name="Kristen Garrett" userId="4dbd0f32-4e56-445b-8e9c-c3d866cef22e" providerId="ADAL" clId="{D1D77E94-32D1-4556-9DB8-A5259CE09A4D}" dt="2020-01-02T16:26:35.596" v="183" actId="478"/>
          <ac:picMkLst>
            <pc:docMk/>
            <pc:sldMk cId="0" sldId="261"/>
            <ac:picMk id="5" creationId="{E346056E-F0DB-4518-B85B-822D230C9295}"/>
          </ac:picMkLst>
        </pc:picChg>
        <pc:picChg chg="add">
          <ac:chgData name="Kristen Garrett" userId="4dbd0f32-4e56-445b-8e9c-c3d866cef22e" providerId="ADAL" clId="{D1D77E94-32D1-4556-9DB8-A5259CE09A4D}" dt="2020-01-02T16:23:56.874" v="156"/>
          <ac:picMkLst>
            <pc:docMk/>
            <pc:sldMk cId="0" sldId="261"/>
            <ac:picMk id="6" creationId="{C0F30605-7B3B-4085-9760-440B8C9E7F29}"/>
          </ac:picMkLst>
        </pc:picChg>
      </pc:sldChg>
      <pc:sldChg chg="addSp delSp modSp">
        <pc:chgData name="Kristen Garrett" userId="4dbd0f32-4e56-445b-8e9c-c3d866cef22e" providerId="ADAL" clId="{D1D77E94-32D1-4556-9DB8-A5259CE09A4D}" dt="2020-01-06T17:03:10.582" v="371" actId="478"/>
        <pc:sldMkLst>
          <pc:docMk/>
          <pc:sldMk cId="0" sldId="262"/>
        </pc:sldMkLst>
        <pc:spChg chg="mod">
          <ac:chgData name="Kristen Garrett" userId="4dbd0f32-4e56-445b-8e9c-c3d866cef22e" providerId="ADAL" clId="{D1D77E94-32D1-4556-9DB8-A5259CE09A4D}" dt="2020-01-02T16:16:19.383" v="59" actId="1076"/>
          <ac:spMkLst>
            <pc:docMk/>
            <pc:sldMk cId="0" sldId="262"/>
            <ac:spMk id="3" creationId="{00000000-0000-0000-0000-000000000000}"/>
          </ac:spMkLst>
        </pc:spChg>
        <pc:spChg chg="mod">
          <ac:chgData name="Kristen Garrett" userId="4dbd0f32-4e56-445b-8e9c-c3d866cef22e" providerId="ADAL" clId="{D1D77E94-32D1-4556-9DB8-A5259CE09A4D}" dt="2020-01-02T16:16:30.559" v="61" actId="1076"/>
          <ac:spMkLst>
            <pc:docMk/>
            <pc:sldMk cId="0" sldId="262"/>
            <ac:spMk id="4" creationId="{00000000-0000-0000-0000-000000000000}"/>
          </ac:spMkLst>
        </pc:spChg>
        <pc:spChg chg="mod">
          <ac:chgData name="Kristen Garrett" userId="4dbd0f32-4e56-445b-8e9c-c3d866cef22e" providerId="ADAL" clId="{D1D77E94-32D1-4556-9DB8-A5259CE09A4D}" dt="2020-01-02T16:16:28.043" v="60" actId="1076"/>
          <ac:spMkLst>
            <pc:docMk/>
            <pc:sldMk cId="0" sldId="262"/>
            <ac:spMk id="5" creationId="{00000000-0000-0000-0000-000000000000}"/>
          </ac:spMkLst>
        </pc:spChg>
        <pc:spChg chg="mod">
          <ac:chgData name="Kristen Garrett" userId="4dbd0f32-4e56-445b-8e9c-c3d866cef22e" providerId="ADAL" clId="{D1D77E94-32D1-4556-9DB8-A5259CE09A4D}" dt="2020-01-02T16:16:33.603" v="63" actId="1076"/>
          <ac:spMkLst>
            <pc:docMk/>
            <pc:sldMk cId="0" sldId="262"/>
            <ac:spMk id="6" creationId="{00000000-0000-0000-0000-000000000000}"/>
          </ac:spMkLst>
        </pc:spChg>
        <pc:spChg chg="mod">
          <ac:chgData name="Kristen Garrett" userId="4dbd0f32-4e56-445b-8e9c-c3d866cef22e" providerId="ADAL" clId="{D1D77E94-32D1-4556-9DB8-A5259CE09A4D}" dt="2020-01-02T16:16:32.160" v="62" actId="1076"/>
          <ac:spMkLst>
            <pc:docMk/>
            <pc:sldMk cId="0" sldId="262"/>
            <ac:spMk id="7" creationId="{00000000-0000-0000-0000-000000000000}"/>
          </ac:spMkLst>
        </pc:spChg>
        <pc:spChg chg="mod">
          <ac:chgData name="Kristen Garrett" userId="4dbd0f32-4e56-445b-8e9c-c3d866cef22e" providerId="ADAL" clId="{D1D77E94-32D1-4556-9DB8-A5259CE09A4D}" dt="2020-01-02T16:16:14.464" v="58" actId="1076"/>
          <ac:spMkLst>
            <pc:docMk/>
            <pc:sldMk cId="0" sldId="262"/>
            <ac:spMk id="8" creationId="{00000000-0000-0000-0000-000000000000}"/>
          </ac:spMkLst>
        </pc:spChg>
        <pc:spChg chg="del">
          <ac:chgData name="Kristen Garrett" userId="4dbd0f32-4e56-445b-8e9c-c3d866cef22e" providerId="ADAL" clId="{D1D77E94-32D1-4556-9DB8-A5259CE09A4D}" dt="2020-01-06T17:03:10.582" v="371" actId="478"/>
          <ac:spMkLst>
            <pc:docMk/>
            <pc:sldMk cId="0" sldId="262"/>
            <ac:spMk id="9" creationId="{00000000-0000-0000-0000-000000000000}"/>
          </ac:spMkLst>
        </pc:spChg>
        <pc:spChg chg="add">
          <ac:chgData name="Kristen Garrett" userId="4dbd0f32-4e56-445b-8e9c-c3d866cef22e" providerId="ADAL" clId="{D1D77E94-32D1-4556-9DB8-A5259CE09A4D}" dt="2020-01-06T17:01:24.374" v="349"/>
          <ac:spMkLst>
            <pc:docMk/>
            <pc:sldMk cId="0" sldId="262"/>
            <ac:spMk id="10" creationId="{6EF64DD9-1F23-4917-B225-252EEEE883A2}"/>
          </ac:spMkLst>
        </pc:spChg>
        <pc:picChg chg="add del">
          <ac:chgData name="Kristen Garrett" userId="4dbd0f32-4e56-445b-8e9c-c3d866cef22e" providerId="ADAL" clId="{D1D77E94-32D1-4556-9DB8-A5259CE09A4D}" dt="2020-01-02T16:26:37.596" v="184" actId="478"/>
          <ac:picMkLst>
            <pc:docMk/>
            <pc:sldMk cId="0" sldId="262"/>
            <ac:picMk id="10" creationId="{8A5DDB60-E0E9-4FE6-83A2-B4DF39526BD4}"/>
          </ac:picMkLst>
        </pc:picChg>
      </pc:sldChg>
      <pc:sldChg chg="addSp delSp modSp">
        <pc:chgData name="Kristen Garrett" userId="4dbd0f32-4e56-445b-8e9c-c3d866cef22e" providerId="ADAL" clId="{D1D77E94-32D1-4556-9DB8-A5259CE09A4D}" dt="2020-01-06T17:01:07.159" v="348"/>
        <pc:sldMkLst>
          <pc:docMk/>
          <pc:sldMk cId="0" sldId="263"/>
        </pc:sldMkLst>
        <pc:spChg chg="mod">
          <ac:chgData name="Kristen Garrett" userId="4dbd0f32-4e56-445b-8e9c-c3d866cef22e" providerId="ADAL" clId="{D1D77E94-32D1-4556-9DB8-A5259CE09A4D}" dt="2020-01-02T16:30:01.648" v="288" actId="1076"/>
          <ac:spMkLst>
            <pc:docMk/>
            <pc:sldMk cId="0" sldId="263"/>
            <ac:spMk id="3" creationId="{00000000-0000-0000-0000-000000000000}"/>
          </ac:spMkLst>
        </pc:spChg>
        <pc:spChg chg="add">
          <ac:chgData name="Kristen Garrett" userId="4dbd0f32-4e56-445b-8e9c-c3d866cef22e" providerId="ADAL" clId="{D1D77E94-32D1-4556-9DB8-A5259CE09A4D}" dt="2020-01-06T17:01:07.159" v="348"/>
          <ac:spMkLst>
            <pc:docMk/>
            <pc:sldMk cId="0" sldId="263"/>
            <ac:spMk id="4" creationId="{61D8428B-33AC-4454-B26C-CD75EA9DEB42}"/>
          </ac:spMkLst>
        </pc:spChg>
        <pc:picChg chg="add del">
          <ac:chgData name="Kristen Garrett" userId="4dbd0f32-4e56-445b-8e9c-c3d866cef22e" providerId="ADAL" clId="{D1D77E94-32D1-4556-9DB8-A5259CE09A4D}" dt="2020-01-02T16:26:39.467" v="185" actId="478"/>
          <ac:picMkLst>
            <pc:docMk/>
            <pc:sldMk cId="0" sldId="263"/>
            <ac:picMk id="4" creationId="{4BA2B077-DB0C-4435-A787-D62C6DB898E3}"/>
          </ac:picMkLst>
        </pc:picChg>
      </pc:sldChg>
      <pc:sldChg chg="addSp delSp modSp">
        <pc:chgData name="Kristen Garrett" userId="4dbd0f32-4e56-445b-8e9c-c3d866cef22e" providerId="ADAL" clId="{D1D77E94-32D1-4556-9DB8-A5259CE09A4D}" dt="2020-01-02T16:30:09.918" v="290" actId="20577"/>
        <pc:sldMkLst>
          <pc:docMk/>
          <pc:sldMk cId="0" sldId="264"/>
        </pc:sldMkLst>
        <pc:spChg chg="mod">
          <ac:chgData name="Kristen Garrett" userId="4dbd0f32-4e56-445b-8e9c-c3d866cef22e" providerId="ADAL" clId="{D1D77E94-32D1-4556-9DB8-A5259CE09A4D}" dt="2020-01-02T16:30:09.918" v="290" actId="20577"/>
          <ac:spMkLst>
            <pc:docMk/>
            <pc:sldMk cId="0" sldId="264"/>
            <ac:spMk id="3" creationId="{00000000-0000-0000-0000-000000000000}"/>
          </ac:spMkLst>
        </pc:spChg>
        <pc:picChg chg="add del">
          <ac:chgData name="Kristen Garrett" userId="4dbd0f32-4e56-445b-8e9c-c3d866cef22e" providerId="ADAL" clId="{D1D77E94-32D1-4556-9DB8-A5259CE09A4D}" dt="2020-01-02T16:26:40.934" v="186" actId="478"/>
          <ac:picMkLst>
            <pc:docMk/>
            <pc:sldMk cId="0" sldId="264"/>
            <ac:picMk id="5" creationId="{DA5FA65D-5E42-4E8C-993B-CC8FFF97B515}"/>
          </ac:picMkLst>
        </pc:picChg>
      </pc:sldChg>
      <pc:sldChg chg="addSp delSp modSp">
        <pc:chgData name="Kristen Garrett" userId="4dbd0f32-4e56-445b-8e9c-c3d866cef22e" providerId="ADAL" clId="{D1D77E94-32D1-4556-9DB8-A5259CE09A4D}" dt="2020-01-02T16:26:43.763" v="188" actId="478"/>
        <pc:sldMkLst>
          <pc:docMk/>
          <pc:sldMk cId="0" sldId="265"/>
        </pc:sldMkLst>
        <pc:picChg chg="add del mod">
          <ac:chgData name="Kristen Garrett" userId="4dbd0f32-4e56-445b-8e9c-c3d866cef22e" providerId="ADAL" clId="{D1D77E94-32D1-4556-9DB8-A5259CE09A4D}" dt="2020-01-02T16:26:43.763" v="188" actId="478"/>
          <ac:picMkLst>
            <pc:docMk/>
            <pc:sldMk cId="0" sldId="265"/>
            <ac:picMk id="5" creationId="{C4BFE387-5DE3-424A-B44C-8AECFD3897D1}"/>
          </ac:picMkLst>
        </pc:picChg>
      </pc:sldChg>
      <pc:sldChg chg="addSp delSp modSp">
        <pc:chgData name="Kristen Garrett" userId="4dbd0f32-4e56-445b-8e9c-c3d866cef22e" providerId="ADAL" clId="{D1D77E94-32D1-4556-9DB8-A5259CE09A4D}" dt="2020-01-02T16:26:46.297" v="190" actId="478"/>
        <pc:sldMkLst>
          <pc:docMk/>
          <pc:sldMk cId="0" sldId="266"/>
        </pc:sldMkLst>
        <pc:picChg chg="add del mod">
          <ac:chgData name="Kristen Garrett" userId="4dbd0f32-4e56-445b-8e9c-c3d866cef22e" providerId="ADAL" clId="{D1D77E94-32D1-4556-9DB8-A5259CE09A4D}" dt="2020-01-02T16:26:46.297" v="190" actId="478"/>
          <ac:picMkLst>
            <pc:docMk/>
            <pc:sldMk cId="0" sldId="266"/>
            <ac:picMk id="5" creationId="{F8DF7F9A-1F7A-4DE7-A9D8-6985DFC098A1}"/>
          </ac:picMkLst>
        </pc:picChg>
      </pc:sldChg>
      <pc:sldChg chg="addSp delSp">
        <pc:chgData name="Kristen Garrett" userId="4dbd0f32-4e56-445b-8e9c-c3d866cef22e" providerId="ADAL" clId="{D1D77E94-32D1-4556-9DB8-A5259CE09A4D}" dt="2020-01-02T16:26:48.595" v="191" actId="478"/>
        <pc:sldMkLst>
          <pc:docMk/>
          <pc:sldMk cId="0" sldId="267"/>
        </pc:sldMkLst>
        <pc:picChg chg="add del">
          <ac:chgData name="Kristen Garrett" userId="4dbd0f32-4e56-445b-8e9c-c3d866cef22e" providerId="ADAL" clId="{D1D77E94-32D1-4556-9DB8-A5259CE09A4D}" dt="2020-01-02T16:26:48.595" v="191" actId="478"/>
          <ac:picMkLst>
            <pc:docMk/>
            <pc:sldMk cId="0" sldId="267"/>
            <ac:picMk id="6" creationId="{65161ABF-C188-4C9B-8ECC-A6EABEC1B0D6}"/>
          </ac:picMkLst>
        </pc:picChg>
      </pc:sldChg>
      <pc:sldChg chg="addSp delSp modSp">
        <pc:chgData name="Kristen Garrett" userId="4dbd0f32-4e56-445b-8e9c-c3d866cef22e" providerId="ADAL" clId="{D1D77E94-32D1-4556-9DB8-A5259CE09A4D}" dt="2020-01-02T16:26:54.377" v="194" actId="478"/>
        <pc:sldMkLst>
          <pc:docMk/>
          <pc:sldMk cId="0" sldId="268"/>
        </pc:sldMkLst>
        <pc:picChg chg="add del mod">
          <ac:chgData name="Kristen Garrett" userId="4dbd0f32-4e56-445b-8e9c-c3d866cef22e" providerId="ADAL" clId="{D1D77E94-32D1-4556-9DB8-A5259CE09A4D}" dt="2020-01-02T16:26:54.377" v="194" actId="478"/>
          <ac:picMkLst>
            <pc:docMk/>
            <pc:sldMk cId="0" sldId="268"/>
            <ac:picMk id="5" creationId="{1762E2E1-C1EA-4CD9-82ED-604041CDD7AE}"/>
          </ac:picMkLst>
        </pc:picChg>
      </pc:sldChg>
      <pc:sldChg chg="addSp delSp modSp">
        <pc:chgData name="Kristen Garrett" userId="4dbd0f32-4e56-445b-8e9c-c3d866cef22e" providerId="ADAL" clId="{D1D77E94-32D1-4556-9DB8-A5259CE09A4D}" dt="2020-01-06T17:01:53.915" v="357" actId="1035"/>
        <pc:sldMkLst>
          <pc:docMk/>
          <pc:sldMk cId="0" sldId="269"/>
        </pc:sldMkLst>
        <pc:spChg chg="add mod">
          <ac:chgData name="Kristen Garrett" userId="4dbd0f32-4e56-445b-8e9c-c3d866cef22e" providerId="ADAL" clId="{D1D77E94-32D1-4556-9DB8-A5259CE09A4D}" dt="2020-01-06T17:01:53.915" v="357" actId="1035"/>
          <ac:spMkLst>
            <pc:docMk/>
            <pc:sldMk cId="0" sldId="269"/>
            <ac:spMk id="4" creationId="{D4CEB84C-2413-428E-A06E-F616C3413419}"/>
          </ac:spMkLst>
        </pc:spChg>
        <pc:picChg chg="add del">
          <ac:chgData name="Kristen Garrett" userId="4dbd0f32-4e56-445b-8e9c-c3d866cef22e" providerId="ADAL" clId="{D1D77E94-32D1-4556-9DB8-A5259CE09A4D}" dt="2020-01-02T16:26:51.011" v="192" actId="478"/>
          <ac:picMkLst>
            <pc:docMk/>
            <pc:sldMk cId="0" sldId="269"/>
            <ac:picMk id="4" creationId="{7D9C13F9-3FD2-4D81-9D6C-A29F9B4D9ECB}"/>
          </ac:picMkLst>
        </pc:picChg>
      </pc:sldChg>
      <pc:sldChg chg="addSp delSp">
        <pc:chgData name="Kristen Garrett" userId="4dbd0f32-4e56-445b-8e9c-c3d866cef22e" providerId="ADAL" clId="{D1D77E94-32D1-4556-9DB8-A5259CE09A4D}" dt="2020-01-02T16:26:57.873" v="195" actId="478"/>
        <pc:sldMkLst>
          <pc:docMk/>
          <pc:sldMk cId="0" sldId="270"/>
        </pc:sldMkLst>
        <pc:picChg chg="add del">
          <ac:chgData name="Kristen Garrett" userId="4dbd0f32-4e56-445b-8e9c-c3d866cef22e" providerId="ADAL" clId="{D1D77E94-32D1-4556-9DB8-A5259CE09A4D}" dt="2020-01-02T16:26:57.873" v="195" actId="478"/>
          <ac:picMkLst>
            <pc:docMk/>
            <pc:sldMk cId="0" sldId="270"/>
            <ac:picMk id="5" creationId="{8CB75103-6CBE-4BAB-9D4B-C78E57D1784E}"/>
          </ac:picMkLst>
        </pc:picChg>
      </pc:sldChg>
      <pc:sldChg chg="addSp delSp">
        <pc:chgData name="Kristen Garrett" userId="4dbd0f32-4e56-445b-8e9c-c3d866cef22e" providerId="ADAL" clId="{D1D77E94-32D1-4556-9DB8-A5259CE09A4D}" dt="2020-01-02T16:27:00.941" v="196" actId="478"/>
        <pc:sldMkLst>
          <pc:docMk/>
          <pc:sldMk cId="0" sldId="271"/>
        </pc:sldMkLst>
        <pc:picChg chg="add del">
          <ac:chgData name="Kristen Garrett" userId="4dbd0f32-4e56-445b-8e9c-c3d866cef22e" providerId="ADAL" clId="{D1D77E94-32D1-4556-9DB8-A5259CE09A4D}" dt="2020-01-02T16:27:00.941" v="196" actId="478"/>
          <ac:picMkLst>
            <pc:docMk/>
            <pc:sldMk cId="0" sldId="271"/>
            <ac:picMk id="5" creationId="{17E4DE06-D13D-40CD-8225-953F1C370FA2}"/>
          </ac:picMkLst>
        </pc:picChg>
      </pc:sldChg>
      <pc:sldChg chg="addSp delSp">
        <pc:chgData name="Kristen Garrett" userId="4dbd0f32-4e56-445b-8e9c-c3d866cef22e" providerId="ADAL" clId="{D1D77E94-32D1-4556-9DB8-A5259CE09A4D}" dt="2020-01-02T16:27:45.253" v="197" actId="478"/>
        <pc:sldMkLst>
          <pc:docMk/>
          <pc:sldMk cId="0" sldId="272"/>
        </pc:sldMkLst>
        <pc:picChg chg="add del">
          <ac:chgData name="Kristen Garrett" userId="4dbd0f32-4e56-445b-8e9c-c3d866cef22e" providerId="ADAL" clId="{D1D77E94-32D1-4556-9DB8-A5259CE09A4D}" dt="2020-01-02T16:27:45.253" v="197" actId="478"/>
          <ac:picMkLst>
            <pc:docMk/>
            <pc:sldMk cId="0" sldId="272"/>
            <ac:picMk id="5" creationId="{9BADFF96-CBF0-4C03-88DE-BC55F869A766}"/>
          </ac:picMkLst>
        </pc:picChg>
      </pc:sldChg>
      <pc:sldChg chg="addSp delSp modSp">
        <pc:chgData name="Kristen Garrett" userId="4dbd0f32-4e56-445b-8e9c-c3d866cef22e" providerId="ADAL" clId="{D1D77E94-32D1-4556-9DB8-A5259CE09A4D}" dt="2020-01-02T16:38:19.547" v="304" actId="1076"/>
        <pc:sldMkLst>
          <pc:docMk/>
          <pc:sldMk cId="0" sldId="273"/>
        </pc:sldMkLst>
        <pc:spChg chg="mod">
          <ac:chgData name="Kristen Garrett" userId="4dbd0f32-4e56-445b-8e9c-c3d866cef22e" providerId="ADAL" clId="{D1D77E94-32D1-4556-9DB8-A5259CE09A4D}" dt="2020-01-02T16:38:19.547" v="304" actId="1076"/>
          <ac:spMkLst>
            <pc:docMk/>
            <pc:sldMk cId="0" sldId="273"/>
            <ac:spMk id="2" creationId="{00000000-0000-0000-0000-000000000000}"/>
          </ac:spMkLst>
        </pc:spChg>
        <pc:picChg chg="add del">
          <ac:chgData name="Kristen Garrett" userId="4dbd0f32-4e56-445b-8e9c-c3d866cef22e" providerId="ADAL" clId="{D1D77E94-32D1-4556-9DB8-A5259CE09A4D}" dt="2020-01-02T16:27:48.905" v="198" actId="478"/>
          <ac:picMkLst>
            <pc:docMk/>
            <pc:sldMk cId="0" sldId="273"/>
            <ac:picMk id="4" creationId="{9A214203-F102-4D91-A8A1-E9696F33D5B0}"/>
          </ac:picMkLst>
        </pc:picChg>
      </pc:sldChg>
      <pc:sldChg chg="addSp delSp">
        <pc:chgData name="Kristen Garrett" userId="4dbd0f32-4e56-445b-8e9c-c3d866cef22e" providerId="ADAL" clId="{D1D77E94-32D1-4556-9DB8-A5259CE09A4D}" dt="2020-01-02T16:27:51.225" v="199" actId="478"/>
        <pc:sldMkLst>
          <pc:docMk/>
          <pc:sldMk cId="0" sldId="274"/>
        </pc:sldMkLst>
        <pc:picChg chg="add del">
          <ac:chgData name="Kristen Garrett" userId="4dbd0f32-4e56-445b-8e9c-c3d866cef22e" providerId="ADAL" clId="{D1D77E94-32D1-4556-9DB8-A5259CE09A4D}" dt="2020-01-02T16:27:51.225" v="199" actId="478"/>
          <ac:picMkLst>
            <pc:docMk/>
            <pc:sldMk cId="0" sldId="274"/>
            <ac:picMk id="5" creationId="{17F85044-C5A7-48CA-84E4-1F22C4937561}"/>
          </ac:picMkLst>
        </pc:picChg>
      </pc:sldChg>
      <pc:sldChg chg="addSp delSp">
        <pc:chgData name="Kristen Garrett" userId="4dbd0f32-4e56-445b-8e9c-c3d866cef22e" providerId="ADAL" clId="{D1D77E94-32D1-4556-9DB8-A5259CE09A4D}" dt="2020-01-02T16:27:52.883" v="200" actId="478"/>
        <pc:sldMkLst>
          <pc:docMk/>
          <pc:sldMk cId="0" sldId="275"/>
        </pc:sldMkLst>
        <pc:picChg chg="add del">
          <ac:chgData name="Kristen Garrett" userId="4dbd0f32-4e56-445b-8e9c-c3d866cef22e" providerId="ADAL" clId="{D1D77E94-32D1-4556-9DB8-A5259CE09A4D}" dt="2020-01-02T16:27:52.883" v="200" actId="478"/>
          <ac:picMkLst>
            <pc:docMk/>
            <pc:sldMk cId="0" sldId="275"/>
            <ac:picMk id="5" creationId="{DBB3F6A2-6ED9-4FFF-A3A6-3999D4084719}"/>
          </ac:picMkLst>
        </pc:picChg>
      </pc:sldChg>
      <pc:sldChg chg="addSp delSp">
        <pc:chgData name="Kristen Garrett" userId="4dbd0f32-4e56-445b-8e9c-c3d866cef22e" providerId="ADAL" clId="{D1D77E94-32D1-4556-9DB8-A5259CE09A4D}" dt="2020-01-06T17:02:00.739" v="358"/>
        <pc:sldMkLst>
          <pc:docMk/>
          <pc:sldMk cId="0" sldId="276"/>
        </pc:sldMkLst>
        <pc:spChg chg="add">
          <ac:chgData name="Kristen Garrett" userId="4dbd0f32-4e56-445b-8e9c-c3d866cef22e" providerId="ADAL" clId="{D1D77E94-32D1-4556-9DB8-A5259CE09A4D}" dt="2020-01-06T17:02:00.739" v="358"/>
          <ac:spMkLst>
            <pc:docMk/>
            <pc:sldMk cId="0" sldId="276"/>
            <ac:spMk id="4" creationId="{8CFEC866-3067-476B-958D-FE199CAFC91A}"/>
          </ac:spMkLst>
        </pc:spChg>
        <pc:picChg chg="add del">
          <ac:chgData name="Kristen Garrett" userId="4dbd0f32-4e56-445b-8e9c-c3d866cef22e" providerId="ADAL" clId="{D1D77E94-32D1-4556-9DB8-A5259CE09A4D}" dt="2020-01-02T16:27:54.122" v="201" actId="478"/>
          <ac:picMkLst>
            <pc:docMk/>
            <pc:sldMk cId="0" sldId="276"/>
            <ac:picMk id="4" creationId="{55E4F9D6-89EE-4279-AF3E-2E91E9329D15}"/>
          </ac:picMkLst>
        </pc:picChg>
      </pc:sldChg>
      <pc:sldChg chg="addSp delSp modSp">
        <pc:chgData name="Kristen Garrett" userId="4dbd0f32-4e56-445b-8e9c-c3d866cef22e" providerId="ADAL" clId="{D1D77E94-32D1-4556-9DB8-A5259CE09A4D}" dt="2020-01-06T17:02:55.057" v="370" actId="14100"/>
        <pc:sldMkLst>
          <pc:docMk/>
          <pc:sldMk cId="0" sldId="277"/>
        </pc:sldMkLst>
        <pc:spChg chg="mod">
          <ac:chgData name="Kristen Garrett" userId="4dbd0f32-4e56-445b-8e9c-c3d866cef22e" providerId="ADAL" clId="{D1D77E94-32D1-4556-9DB8-A5259CE09A4D}" dt="2020-01-06T17:02:55.057" v="370" actId="14100"/>
          <ac:spMkLst>
            <pc:docMk/>
            <pc:sldMk cId="0" sldId="277"/>
            <ac:spMk id="3" creationId="{00000000-0000-0000-0000-000000000000}"/>
          </ac:spMkLst>
        </pc:spChg>
        <pc:spChg chg="add">
          <ac:chgData name="Kristen Garrett" userId="4dbd0f32-4e56-445b-8e9c-c3d866cef22e" providerId="ADAL" clId="{D1D77E94-32D1-4556-9DB8-A5259CE09A4D}" dt="2020-01-06T17:02:03.911" v="359"/>
          <ac:spMkLst>
            <pc:docMk/>
            <pc:sldMk cId="0" sldId="277"/>
            <ac:spMk id="4" creationId="{3ECE345E-70FF-415E-B6A6-FF14B7D46473}"/>
          </ac:spMkLst>
        </pc:spChg>
        <pc:picChg chg="add del">
          <ac:chgData name="Kristen Garrett" userId="4dbd0f32-4e56-445b-8e9c-c3d866cef22e" providerId="ADAL" clId="{D1D77E94-32D1-4556-9DB8-A5259CE09A4D}" dt="2020-01-02T16:27:55.411" v="202" actId="478"/>
          <ac:picMkLst>
            <pc:docMk/>
            <pc:sldMk cId="0" sldId="277"/>
            <ac:picMk id="4" creationId="{1DF02989-B5C3-4B6B-B366-F3A4F65C81EA}"/>
          </ac:picMkLst>
        </pc:picChg>
      </pc:sldChg>
      <pc:sldChg chg="addSp delSp modSp">
        <pc:chgData name="Kristen Garrett" userId="4dbd0f32-4e56-445b-8e9c-c3d866cef22e" providerId="ADAL" clId="{D1D77E94-32D1-4556-9DB8-A5259CE09A4D}" dt="2020-01-06T17:02:11.913" v="364" actId="1036"/>
        <pc:sldMkLst>
          <pc:docMk/>
          <pc:sldMk cId="0" sldId="278"/>
        </pc:sldMkLst>
        <pc:spChg chg="add mod">
          <ac:chgData name="Kristen Garrett" userId="4dbd0f32-4e56-445b-8e9c-c3d866cef22e" providerId="ADAL" clId="{D1D77E94-32D1-4556-9DB8-A5259CE09A4D}" dt="2020-01-06T17:02:11.913" v="364" actId="1036"/>
          <ac:spMkLst>
            <pc:docMk/>
            <pc:sldMk cId="0" sldId="278"/>
            <ac:spMk id="4" creationId="{BFBCAA38-B2E5-490B-80FA-3583301B2B7C}"/>
          </ac:spMkLst>
        </pc:spChg>
        <pc:picChg chg="add del">
          <ac:chgData name="Kristen Garrett" userId="4dbd0f32-4e56-445b-8e9c-c3d866cef22e" providerId="ADAL" clId="{D1D77E94-32D1-4556-9DB8-A5259CE09A4D}" dt="2020-01-02T16:27:57.656" v="203" actId="478"/>
          <ac:picMkLst>
            <pc:docMk/>
            <pc:sldMk cId="0" sldId="278"/>
            <ac:picMk id="4" creationId="{BEF68782-6AED-44FE-A5C0-04639F26429D}"/>
          </ac:picMkLst>
        </pc:picChg>
      </pc:sldChg>
      <pc:sldChg chg="addSp delSp">
        <pc:chgData name="Kristen Garrett" userId="4dbd0f32-4e56-445b-8e9c-c3d866cef22e" providerId="ADAL" clId="{D1D77E94-32D1-4556-9DB8-A5259CE09A4D}" dt="2020-01-02T16:27:59.469" v="204" actId="478"/>
        <pc:sldMkLst>
          <pc:docMk/>
          <pc:sldMk cId="0" sldId="279"/>
        </pc:sldMkLst>
        <pc:picChg chg="add del">
          <ac:chgData name="Kristen Garrett" userId="4dbd0f32-4e56-445b-8e9c-c3d866cef22e" providerId="ADAL" clId="{D1D77E94-32D1-4556-9DB8-A5259CE09A4D}" dt="2020-01-02T16:27:59.469" v="204" actId="478"/>
          <ac:picMkLst>
            <pc:docMk/>
            <pc:sldMk cId="0" sldId="279"/>
            <ac:picMk id="5" creationId="{71A935E8-0086-4BC9-81AB-C22C6697BB40}"/>
          </ac:picMkLst>
        </pc:picChg>
      </pc:sldChg>
      <pc:sldChg chg="addSp delSp modSp">
        <pc:chgData name="Kristen Garrett" userId="4dbd0f32-4e56-445b-8e9c-c3d866cef22e" providerId="ADAL" clId="{D1D77E94-32D1-4556-9DB8-A5259CE09A4D}" dt="2020-01-02T16:38:13.341" v="303" actId="1076"/>
        <pc:sldMkLst>
          <pc:docMk/>
          <pc:sldMk cId="0" sldId="280"/>
        </pc:sldMkLst>
        <pc:spChg chg="mod">
          <ac:chgData name="Kristen Garrett" userId="4dbd0f32-4e56-445b-8e9c-c3d866cef22e" providerId="ADAL" clId="{D1D77E94-32D1-4556-9DB8-A5259CE09A4D}" dt="2020-01-02T16:38:13.341" v="303" actId="1076"/>
          <ac:spMkLst>
            <pc:docMk/>
            <pc:sldMk cId="0" sldId="280"/>
            <ac:spMk id="2" creationId="{00000000-0000-0000-0000-000000000000}"/>
          </ac:spMkLst>
        </pc:spChg>
        <pc:picChg chg="add del">
          <ac:chgData name="Kristen Garrett" userId="4dbd0f32-4e56-445b-8e9c-c3d866cef22e" providerId="ADAL" clId="{D1D77E94-32D1-4556-9DB8-A5259CE09A4D}" dt="2020-01-02T16:28:01.225" v="205" actId="478"/>
          <ac:picMkLst>
            <pc:docMk/>
            <pc:sldMk cId="0" sldId="280"/>
            <ac:picMk id="4" creationId="{C9E95746-5128-4AB9-B8EC-BED318B0590C}"/>
          </ac:picMkLst>
        </pc:picChg>
      </pc:sldChg>
      <pc:sldChg chg="addSp delSp modSp">
        <pc:chgData name="Kristen Garrett" userId="4dbd0f32-4e56-445b-8e9c-c3d866cef22e" providerId="ADAL" clId="{D1D77E94-32D1-4556-9DB8-A5259CE09A4D}" dt="2020-01-02T16:31:01.453" v="296" actId="1076"/>
        <pc:sldMkLst>
          <pc:docMk/>
          <pc:sldMk cId="0" sldId="281"/>
        </pc:sldMkLst>
        <pc:spChg chg="mod">
          <ac:chgData name="Kristen Garrett" userId="4dbd0f32-4e56-445b-8e9c-c3d866cef22e" providerId="ADAL" clId="{D1D77E94-32D1-4556-9DB8-A5259CE09A4D}" dt="2020-01-02T16:31:01.453" v="296" actId="1076"/>
          <ac:spMkLst>
            <pc:docMk/>
            <pc:sldMk cId="0" sldId="281"/>
            <ac:spMk id="2" creationId="{00000000-0000-0000-0000-000000000000}"/>
          </ac:spMkLst>
        </pc:spChg>
        <pc:picChg chg="add del">
          <ac:chgData name="Kristen Garrett" userId="4dbd0f32-4e56-445b-8e9c-c3d866cef22e" providerId="ADAL" clId="{D1D77E94-32D1-4556-9DB8-A5259CE09A4D}" dt="2020-01-02T16:28:03.593" v="206" actId="478"/>
          <ac:picMkLst>
            <pc:docMk/>
            <pc:sldMk cId="0" sldId="281"/>
            <ac:picMk id="4" creationId="{ADA48912-E8CC-4F20-8B23-04373CF3A7D5}"/>
          </ac:picMkLst>
        </pc:picChg>
        <pc:picChg chg="add del">
          <ac:chgData name="Kristen Garrett" userId="4dbd0f32-4e56-445b-8e9c-c3d866cef22e" providerId="ADAL" clId="{D1D77E94-32D1-4556-9DB8-A5259CE09A4D}" dt="2020-01-02T16:18:27.727" v="96" actId="478"/>
          <ac:picMkLst>
            <pc:docMk/>
            <pc:sldMk cId="0" sldId="281"/>
            <ac:picMk id="5" creationId="{CE5DB52A-AC27-47F8-B7FE-A20FB215A4A5}"/>
          </ac:picMkLst>
        </pc:picChg>
      </pc:sldChg>
      <pc:sldChg chg="addSp delSp">
        <pc:chgData name="Kristen Garrett" userId="4dbd0f32-4e56-445b-8e9c-c3d866cef22e" providerId="ADAL" clId="{D1D77E94-32D1-4556-9DB8-A5259CE09A4D}" dt="2020-01-02T16:28:05.216" v="207" actId="478"/>
        <pc:sldMkLst>
          <pc:docMk/>
          <pc:sldMk cId="0" sldId="282"/>
        </pc:sldMkLst>
        <pc:picChg chg="add del">
          <ac:chgData name="Kristen Garrett" userId="4dbd0f32-4e56-445b-8e9c-c3d866cef22e" providerId="ADAL" clId="{D1D77E94-32D1-4556-9DB8-A5259CE09A4D}" dt="2020-01-02T16:28:05.216" v="207" actId="478"/>
          <ac:picMkLst>
            <pc:docMk/>
            <pc:sldMk cId="0" sldId="282"/>
            <ac:picMk id="5" creationId="{A1E8A3CC-E591-4EBB-877D-31BF4BDEB0AF}"/>
          </ac:picMkLst>
        </pc:picChg>
      </pc:sldChg>
      <pc:sldChg chg="addSp delSp">
        <pc:chgData name="Kristen Garrett" userId="4dbd0f32-4e56-445b-8e9c-c3d866cef22e" providerId="ADAL" clId="{D1D77E94-32D1-4556-9DB8-A5259CE09A4D}" dt="2020-01-02T16:28:07.229" v="208" actId="478"/>
        <pc:sldMkLst>
          <pc:docMk/>
          <pc:sldMk cId="0" sldId="283"/>
        </pc:sldMkLst>
        <pc:picChg chg="add del">
          <ac:chgData name="Kristen Garrett" userId="4dbd0f32-4e56-445b-8e9c-c3d866cef22e" providerId="ADAL" clId="{D1D77E94-32D1-4556-9DB8-A5259CE09A4D}" dt="2020-01-02T16:28:07.229" v="208" actId="478"/>
          <ac:picMkLst>
            <pc:docMk/>
            <pc:sldMk cId="0" sldId="283"/>
            <ac:picMk id="5" creationId="{994363CA-994C-4633-BF02-F917698F8255}"/>
          </ac:picMkLst>
        </pc:picChg>
      </pc:sldChg>
      <pc:sldChg chg="addSp delSp modSp">
        <pc:chgData name="Kristen Garrett" userId="4dbd0f32-4e56-445b-8e9c-c3d866cef22e" providerId="ADAL" clId="{D1D77E94-32D1-4556-9DB8-A5259CE09A4D}" dt="2020-01-06T17:02:43.417" v="369" actId="478"/>
        <pc:sldMkLst>
          <pc:docMk/>
          <pc:sldMk cId="0" sldId="284"/>
        </pc:sldMkLst>
        <pc:spChg chg="del mod">
          <ac:chgData name="Kristen Garrett" userId="4dbd0f32-4e56-445b-8e9c-c3d866cef22e" providerId="ADAL" clId="{D1D77E94-32D1-4556-9DB8-A5259CE09A4D}" dt="2020-01-06T17:02:43.417" v="369" actId="478"/>
          <ac:spMkLst>
            <pc:docMk/>
            <pc:sldMk cId="0" sldId="284"/>
            <ac:spMk id="3" creationId="{00000000-0000-0000-0000-000000000000}"/>
          </ac:spMkLst>
        </pc:spChg>
        <pc:spChg chg="mod">
          <ac:chgData name="Kristen Garrett" userId="4dbd0f32-4e56-445b-8e9c-c3d866cef22e" providerId="ADAL" clId="{D1D77E94-32D1-4556-9DB8-A5259CE09A4D}" dt="2020-01-02T16:41:51.042" v="329" actId="14100"/>
          <ac:spMkLst>
            <pc:docMk/>
            <pc:sldMk cId="0" sldId="284"/>
            <ac:spMk id="4" creationId="{00000000-0000-0000-0000-000000000000}"/>
          </ac:spMkLst>
        </pc:spChg>
        <pc:spChg chg="add">
          <ac:chgData name="Kristen Garrett" userId="4dbd0f32-4e56-445b-8e9c-c3d866cef22e" providerId="ADAL" clId="{D1D77E94-32D1-4556-9DB8-A5259CE09A4D}" dt="2020-01-06T17:02:17.866" v="365"/>
          <ac:spMkLst>
            <pc:docMk/>
            <pc:sldMk cId="0" sldId="284"/>
            <ac:spMk id="5" creationId="{EB0C5316-B796-4F68-907E-80511D1FDD25}"/>
          </ac:spMkLst>
        </pc:spChg>
        <pc:picChg chg="add del mod">
          <ac:chgData name="Kristen Garrett" userId="4dbd0f32-4e56-445b-8e9c-c3d866cef22e" providerId="ADAL" clId="{D1D77E94-32D1-4556-9DB8-A5259CE09A4D}" dt="2020-01-02T16:39:49.739" v="317" actId="478"/>
          <ac:picMkLst>
            <pc:docMk/>
            <pc:sldMk cId="0" sldId="284"/>
            <ac:picMk id="5" creationId="{9086071C-E5B8-442C-B3A1-53959F0DDFAB}"/>
          </ac:picMkLst>
        </pc:picChg>
      </pc:sldChg>
      <pc:sldChg chg="addSp delSp">
        <pc:chgData name="Kristen Garrett" userId="4dbd0f32-4e56-445b-8e9c-c3d866cef22e" providerId="ADAL" clId="{D1D77E94-32D1-4556-9DB8-A5259CE09A4D}" dt="2020-01-02T16:28:36.459" v="219" actId="478"/>
        <pc:sldMkLst>
          <pc:docMk/>
          <pc:sldMk cId="0" sldId="285"/>
        </pc:sldMkLst>
        <pc:picChg chg="add del">
          <ac:chgData name="Kristen Garrett" userId="4dbd0f32-4e56-445b-8e9c-c3d866cef22e" providerId="ADAL" clId="{D1D77E94-32D1-4556-9DB8-A5259CE09A4D}" dt="2020-01-02T16:28:36.459" v="219" actId="478"/>
          <ac:picMkLst>
            <pc:docMk/>
            <pc:sldMk cId="0" sldId="285"/>
            <ac:picMk id="5" creationId="{DFFF9376-87AB-432C-AE25-266E6610AD24}"/>
          </ac:picMkLst>
        </pc:picChg>
      </pc:sldChg>
      <pc:sldChg chg="addSp delSp">
        <pc:chgData name="Kristen Garrett" userId="4dbd0f32-4e56-445b-8e9c-c3d866cef22e" providerId="ADAL" clId="{D1D77E94-32D1-4556-9DB8-A5259CE09A4D}" dt="2020-01-02T16:40:19.938" v="323"/>
        <pc:sldMkLst>
          <pc:docMk/>
          <pc:sldMk cId="0" sldId="286"/>
        </pc:sldMkLst>
        <pc:spChg chg="add del">
          <ac:chgData name="Kristen Garrett" userId="4dbd0f32-4e56-445b-8e9c-c3d866cef22e" providerId="ADAL" clId="{D1D77E94-32D1-4556-9DB8-A5259CE09A4D}" dt="2020-01-02T16:40:19.938" v="323"/>
          <ac:spMkLst>
            <pc:docMk/>
            <pc:sldMk cId="0" sldId="286"/>
            <ac:spMk id="5" creationId="{6B0AD517-A1BE-4184-B671-898235B54CC2}"/>
          </ac:spMkLst>
        </pc:spChg>
        <pc:picChg chg="add del">
          <ac:chgData name="Kristen Garrett" userId="4dbd0f32-4e56-445b-8e9c-c3d866cef22e" providerId="ADAL" clId="{D1D77E94-32D1-4556-9DB8-A5259CE09A4D}" dt="2020-01-02T16:28:41.321" v="220" actId="478"/>
          <ac:picMkLst>
            <pc:docMk/>
            <pc:sldMk cId="0" sldId="286"/>
            <ac:picMk id="5" creationId="{1769CA9A-80D0-4F0F-9532-80031D596902}"/>
          </ac:picMkLst>
        </pc:picChg>
      </pc:sldChg>
      <pc:sldChg chg="addSp delSp modSp">
        <pc:chgData name="Kristen Garrett" userId="4dbd0f32-4e56-445b-8e9c-c3d866cef22e" providerId="ADAL" clId="{D1D77E94-32D1-4556-9DB8-A5259CE09A4D}" dt="2020-01-02T16:31:28.776" v="300" actId="20577"/>
        <pc:sldMkLst>
          <pc:docMk/>
          <pc:sldMk cId="0" sldId="287"/>
        </pc:sldMkLst>
        <pc:spChg chg="mod">
          <ac:chgData name="Kristen Garrett" userId="4dbd0f32-4e56-445b-8e9c-c3d866cef22e" providerId="ADAL" clId="{D1D77E94-32D1-4556-9DB8-A5259CE09A4D}" dt="2020-01-02T16:31:28.776" v="300" actId="20577"/>
          <ac:spMkLst>
            <pc:docMk/>
            <pc:sldMk cId="0" sldId="287"/>
            <ac:spMk id="3" creationId="{00000000-0000-0000-0000-000000000000}"/>
          </ac:spMkLst>
        </pc:spChg>
        <pc:picChg chg="add del">
          <ac:chgData name="Kristen Garrett" userId="4dbd0f32-4e56-445b-8e9c-c3d866cef22e" providerId="ADAL" clId="{D1D77E94-32D1-4556-9DB8-A5259CE09A4D}" dt="2020-01-02T16:28:42.831" v="221" actId="478"/>
          <ac:picMkLst>
            <pc:docMk/>
            <pc:sldMk cId="0" sldId="287"/>
            <ac:picMk id="7" creationId="{F20CB878-6305-49E4-B444-B8A87D442444}"/>
          </ac:picMkLst>
        </pc:picChg>
      </pc:sldChg>
      <pc:sldChg chg="addSp delSp">
        <pc:chgData name="Kristen Garrett" userId="4dbd0f32-4e56-445b-8e9c-c3d866cef22e" providerId="ADAL" clId="{D1D77E94-32D1-4556-9DB8-A5259CE09A4D}" dt="2020-01-02T16:28:44.115" v="222" actId="478"/>
        <pc:sldMkLst>
          <pc:docMk/>
          <pc:sldMk cId="0" sldId="288"/>
        </pc:sldMkLst>
        <pc:picChg chg="add del">
          <ac:chgData name="Kristen Garrett" userId="4dbd0f32-4e56-445b-8e9c-c3d866cef22e" providerId="ADAL" clId="{D1D77E94-32D1-4556-9DB8-A5259CE09A4D}" dt="2020-01-02T16:28:44.115" v="222" actId="478"/>
          <ac:picMkLst>
            <pc:docMk/>
            <pc:sldMk cId="0" sldId="288"/>
            <ac:picMk id="5" creationId="{7009666D-3621-4B2C-AC1A-95C6FF5227FB}"/>
          </ac:picMkLst>
        </pc:picChg>
      </pc:sldChg>
      <pc:sldChg chg="addSp delSp">
        <pc:chgData name="Kristen Garrett" userId="4dbd0f32-4e56-445b-8e9c-c3d866cef22e" providerId="ADAL" clId="{D1D77E94-32D1-4556-9DB8-A5259CE09A4D}" dt="2020-01-02T16:28:45.265" v="223" actId="478"/>
        <pc:sldMkLst>
          <pc:docMk/>
          <pc:sldMk cId="0" sldId="289"/>
        </pc:sldMkLst>
        <pc:picChg chg="add del">
          <ac:chgData name="Kristen Garrett" userId="4dbd0f32-4e56-445b-8e9c-c3d866cef22e" providerId="ADAL" clId="{D1D77E94-32D1-4556-9DB8-A5259CE09A4D}" dt="2020-01-02T16:28:45.265" v="223" actId="478"/>
          <ac:picMkLst>
            <pc:docMk/>
            <pc:sldMk cId="0" sldId="289"/>
            <ac:picMk id="5" creationId="{74A19B49-C406-457D-981D-F42D8D359B6A}"/>
          </ac:picMkLst>
        </pc:picChg>
      </pc:sldChg>
      <pc:sldChg chg="addSp delSp">
        <pc:chgData name="Kristen Garrett" userId="4dbd0f32-4e56-445b-8e9c-c3d866cef22e" providerId="ADAL" clId="{D1D77E94-32D1-4556-9DB8-A5259CE09A4D}" dt="2020-01-02T16:28:46.467" v="224" actId="478"/>
        <pc:sldMkLst>
          <pc:docMk/>
          <pc:sldMk cId="0" sldId="290"/>
        </pc:sldMkLst>
        <pc:picChg chg="add del">
          <ac:chgData name="Kristen Garrett" userId="4dbd0f32-4e56-445b-8e9c-c3d866cef22e" providerId="ADAL" clId="{D1D77E94-32D1-4556-9DB8-A5259CE09A4D}" dt="2020-01-02T16:28:46.467" v="224" actId="478"/>
          <ac:picMkLst>
            <pc:docMk/>
            <pc:sldMk cId="0" sldId="290"/>
            <ac:picMk id="52" creationId="{1F0AE5F9-68D5-4C97-AAC6-CD107B60BD7C}"/>
          </ac:picMkLst>
        </pc:picChg>
      </pc:sldChg>
      <pc:sldChg chg="addSp delSp modSp">
        <pc:chgData name="Kristen Garrett" userId="4dbd0f32-4e56-445b-8e9c-c3d866cef22e" providerId="ADAL" clId="{D1D77E94-32D1-4556-9DB8-A5259CE09A4D}" dt="2020-01-02T16:31:56.599" v="302" actId="20577"/>
        <pc:sldMkLst>
          <pc:docMk/>
          <pc:sldMk cId="0" sldId="291"/>
        </pc:sldMkLst>
        <pc:spChg chg="mod">
          <ac:chgData name="Kristen Garrett" userId="4dbd0f32-4e56-445b-8e9c-c3d866cef22e" providerId="ADAL" clId="{D1D77E94-32D1-4556-9DB8-A5259CE09A4D}" dt="2020-01-02T16:31:56.599" v="302" actId="20577"/>
          <ac:spMkLst>
            <pc:docMk/>
            <pc:sldMk cId="0" sldId="291"/>
            <ac:spMk id="2" creationId="{00000000-0000-0000-0000-000000000000}"/>
          </ac:spMkLst>
        </pc:spChg>
        <pc:picChg chg="add del">
          <ac:chgData name="Kristen Garrett" userId="4dbd0f32-4e56-445b-8e9c-c3d866cef22e" providerId="ADAL" clId="{D1D77E94-32D1-4556-9DB8-A5259CE09A4D}" dt="2020-01-02T16:28:48.329" v="225" actId="478"/>
          <ac:picMkLst>
            <pc:docMk/>
            <pc:sldMk cId="0" sldId="291"/>
            <ac:picMk id="4" creationId="{43514C60-7221-42DF-96E5-882F426204F9}"/>
          </ac:picMkLst>
        </pc:picChg>
      </pc:sldChg>
      <pc:sldChg chg="addSp delSp add del">
        <pc:chgData name="Kristen Garrett" userId="4dbd0f32-4e56-445b-8e9c-c3d866cef22e" providerId="ADAL" clId="{D1D77E94-32D1-4556-9DB8-A5259CE09A4D}" dt="2020-01-02T16:42:12.233" v="331" actId="2696"/>
        <pc:sldMkLst>
          <pc:docMk/>
          <pc:sldMk cId="0" sldId="292"/>
        </pc:sldMkLst>
        <pc:picChg chg="add del">
          <ac:chgData name="Kristen Garrett" userId="4dbd0f32-4e56-445b-8e9c-c3d866cef22e" providerId="ADAL" clId="{D1D77E94-32D1-4556-9DB8-A5259CE09A4D}" dt="2020-01-02T16:28:49.726" v="226" actId="478"/>
          <ac:picMkLst>
            <pc:docMk/>
            <pc:sldMk cId="0" sldId="292"/>
            <ac:picMk id="18" creationId="{B7FB1FA2-3F76-402C-9B8F-53CEAE61A72F}"/>
          </ac:picMkLst>
        </pc:picChg>
      </pc:sldChg>
      <pc:sldChg chg="addSp delSp modSp">
        <pc:chgData name="Kristen Garrett" userId="4dbd0f32-4e56-445b-8e9c-c3d866cef22e" providerId="ADAL" clId="{D1D77E94-32D1-4556-9DB8-A5259CE09A4D}" dt="2020-01-06T17:02:31.761" v="368" actId="478"/>
        <pc:sldMkLst>
          <pc:docMk/>
          <pc:sldMk cId="0" sldId="293"/>
        </pc:sldMkLst>
        <pc:spChg chg="mod">
          <ac:chgData name="Kristen Garrett" userId="4dbd0f32-4e56-445b-8e9c-c3d866cef22e" providerId="ADAL" clId="{D1D77E94-32D1-4556-9DB8-A5259CE09A4D}" dt="2020-01-02T16:42:57.063" v="346" actId="6549"/>
          <ac:spMkLst>
            <pc:docMk/>
            <pc:sldMk cId="0" sldId="293"/>
            <ac:spMk id="9" creationId="{00000000-0000-0000-0000-000000000000}"/>
          </ac:spMkLst>
        </pc:spChg>
        <pc:spChg chg="del mod">
          <ac:chgData name="Kristen Garrett" userId="4dbd0f32-4e56-445b-8e9c-c3d866cef22e" providerId="ADAL" clId="{D1D77E94-32D1-4556-9DB8-A5259CE09A4D}" dt="2020-01-06T17:02:31.761" v="368" actId="478"/>
          <ac:spMkLst>
            <pc:docMk/>
            <pc:sldMk cId="0" sldId="293"/>
            <ac:spMk id="10" creationId="{00000000-0000-0000-0000-000000000000}"/>
          </ac:spMkLst>
        </pc:spChg>
        <pc:spChg chg="add">
          <ac:chgData name="Kristen Garrett" userId="4dbd0f32-4e56-445b-8e9c-c3d866cef22e" providerId="ADAL" clId="{D1D77E94-32D1-4556-9DB8-A5259CE09A4D}" dt="2020-01-06T17:02:25.188" v="366"/>
          <ac:spMkLst>
            <pc:docMk/>
            <pc:sldMk cId="0" sldId="293"/>
            <ac:spMk id="11" creationId="{838D5003-A859-4CF9-BBFE-58872299E952}"/>
          </ac:spMkLst>
        </pc:spChg>
        <pc:picChg chg="add del">
          <ac:chgData name="Kristen Garrett" userId="4dbd0f32-4e56-445b-8e9c-c3d866cef22e" providerId="ADAL" clId="{D1D77E94-32D1-4556-9DB8-A5259CE09A4D}" dt="2020-01-02T16:28:50.988" v="227" actId="478"/>
          <ac:picMkLst>
            <pc:docMk/>
            <pc:sldMk cId="0" sldId="293"/>
            <ac:picMk id="11" creationId="{C915ECA0-B919-4415-986F-487BB8B41926}"/>
          </ac:picMkLst>
        </pc:picChg>
      </pc:sldChg>
      <pc:sldChg chg="del">
        <pc:chgData name="Kristen Garrett" userId="4dbd0f32-4e56-445b-8e9c-c3d866cef22e" providerId="ADAL" clId="{D1D77E94-32D1-4556-9DB8-A5259CE09A4D}" dt="2020-01-02T16:18:47.538" v="109" actId="47"/>
        <pc:sldMkLst>
          <pc:docMk/>
          <pc:sldMk cId="0" sldId="294"/>
        </pc:sldMkLst>
      </pc:sldChg>
      <pc:sldChg chg="addSp delSp modSp add del">
        <pc:chgData name="Kristen Garrett" userId="4dbd0f32-4e56-445b-8e9c-c3d866cef22e" providerId="ADAL" clId="{D1D77E94-32D1-4556-9DB8-A5259CE09A4D}" dt="2020-01-02T16:42:52.145" v="345" actId="47"/>
        <pc:sldMkLst>
          <pc:docMk/>
          <pc:sldMk cId="1861046654" sldId="294"/>
        </pc:sldMkLst>
        <pc:spChg chg="add del">
          <ac:chgData name="Kristen Garrett" userId="4dbd0f32-4e56-445b-8e9c-c3d866cef22e" providerId="ADAL" clId="{D1D77E94-32D1-4556-9DB8-A5259CE09A4D}" dt="2020-01-02T16:42:43.221" v="340" actId="478"/>
          <ac:spMkLst>
            <pc:docMk/>
            <pc:sldMk cId="1861046654" sldId="294"/>
            <ac:spMk id="3" creationId="{00000000-0000-0000-0000-000000000000}"/>
          </ac:spMkLst>
        </pc:spChg>
        <pc:spChg chg="add del mod">
          <ac:chgData name="Kristen Garrett" userId="4dbd0f32-4e56-445b-8e9c-c3d866cef22e" providerId="ADAL" clId="{D1D77E94-32D1-4556-9DB8-A5259CE09A4D}" dt="2020-01-02T16:42:45.681" v="341" actId="478"/>
          <ac:spMkLst>
            <pc:docMk/>
            <pc:sldMk cId="1861046654" sldId="294"/>
            <ac:spMk id="4" creationId="{00000000-0000-0000-0000-000000000000}"/>
          </ac:spMkLst>
        </pc:spChg>
        <pc:spChg chg="del">
          <ac:chgData name="Kristen Garrett" userId="4dbd0f32-4e56-445b-8e9c-c3d866cef22e" providerId="ADAL" clId="{D1D77E94-32D1-4556-9DB8-A5259CE09A4D}" dt="2020-01-02T16:42:47.761" v="343" actId="478"/>
          <ac:spMkLst>
            <pc:docMk/>
            <pc:sldMk cId="1861046654" sldId="294"/>
            <ac:spMk id="5" creationId="{00000000-0000-0000-0000-000000000000}"/>
          </ac:spMkLst>
        </pc:spChg>
        <pc:spChg chg="del">
          <ac:chgData name="Kristen Garrett" userId="4dbd0f32-4e56-445b-8e9c-c3d866cef22e" providerId="ADAL" clId="{D1D77E94-32D1-4556-9DB8-A5259CE09A4D}" dt="2020-01-02T16:42:47.146" v="342" actId="478"/>
          <ac:spMkLst>
            <pc:docMk/>
            <pc:sldMk cId="1861046654" sldId="294"/>
            <ac:spMk id="6" creationId="{00000000-0000-0000-0000-000000000000}"/>
          </ac:spMkLst>
        </pc:spChg>
        <pc:spChg chg="del">
          <ac:chgData name="Kristen Garrett" userId="4dbd0f32-4e56-445b-8e9c-c3d866cef22e" providerId="ADAL" clId="{D1D77E94-32D1-4556-9DB8-A5259CE09A4D}" dt="2020-01-02T16:42:50.944" v="344" actId="478"/>
          <ac:spMkLst>
            <pc:docMk/>
            <pc:sldMk cId="1861046654" sldId="294"/>
            <ac:spMk id="7" creationId="{00000000-0000-0000-0000-000000000000}"/>
          </ac:spMkLst>
        </pc:spChg>
        <pc:spChg chg="add del">
          <ac:chgData name="Kristen Garrett" userId="4dbd0f32-4e56-445b-8e9c-c3d866cef22e" providerId="ADAL" clId="{D1D77E94-32D1-4556-9DB8-A5259CE09A4D}" dt="2020-01-02T16:42:39.394" v="338"/>
          <ac:spMkLst>
            <pc:docMk/>
            <pc:sldMk cId="1861046654" sldId="294"/>
            <ac:spMk id="18" creationId="{37B693FC-5C42-46EF-B4D5-5E7C4AB2E8F9}"/>
          </ac:spMkLst>
        </pc:spChg>
        <pc:spChg chg="add del">
          <ac:chgData name="Kristen Garrett" userId="4dbd0f32-4e56-445b-8e9c-c3d866cef22e" providerId="ADAL" clId="{D1D77E94-32D1-4556-9DB8-A5259CE09A4D}" dt="2020-01-02T16:42:39.394" v="338"/>
          <ac:spMkLst>
            <pc:docMk/>
            <pc:sldMk cId="1861046654" sldId="294"/>
            <ac:spMk id="19" creationId="{9C1A9D25-AE04-4771-963B-E87DFC62D9EA}"/>
          </ac:spMkLst>
        </pc:spChg>
      </pc:sldChg>
      <pc:sldChg chg="modSp add">
        <pc:chgData name="Kristen Garrett" userId="4dbd0f32-4e56-445b-8e9c-c3d866cef22e" providerId="ADAL" clId="{D1D77E94-32D1-4556-9DB8-A5259CE09A4D}" dt="2020-01-22T13:59:00.510" v="768" actId="313"/>
        <pc:sldMkLst>
          <pc:docMk/>
          <pc:sldMk cId="3990441819" sldId="294"/>
        </pc:sldMkLst>
        <pc:spChg chg="mod">
          <ac:chgData name="Kristen Garrett" userId="4dbd0f32-4e56-445b-8e9c-c3d866cef22e" providerId="ADAL" clId="{D1D77E94-32D1-4556-9DB8-A5259CE09A4D}" dt="2020-01-22T13:57:44.677" v="418" actId="20577"/>
          <ac:spMkLst>
            <pc:docMk/>
            <pc:sldMk cId="3990441819" sldId="294"/>
            <ac:spMk id="2" creationId="{5E3A9EEE-5C3E-45A2-9896-4B1E321526FC}"/>
          </ac:spMkLst>
        </pc:spChg>
        <pc:spChg chg="mod">
          <ac:chgData name="Kristen Garrett" userId="4dbd0f32-4e56-445b-8e9c-c3d866cef22e" providerId="ADAL" clId="{D1D77E94-32D1-4556-9DB8-A5259CE09A4D}" dt="2020-01-22T13:59:00.510" v="768" actId="313"/>
          <ac:spMkLst>
            <pc:docMk/>
            <pc:sldMk cId="3990441819" sldId="294"/>
            <ac:spMk id="3" creationId="{A6986A13-BB2C-4AC6-BA13-F120021D75BF}"/>
          </ac:spMkLst>
        </pc:spChg>
      </pc:sldChg>
      <pc:sldChg chg="addSp modSp add">
        <pc:chgData name="Kristen Garrett" userId="4dbd0f32-4e56-445b-8e9c-c3d866cef22e" providerId="ADAL" clId="{D1D77E94-32D1-4556-9DB8-A5259CE09A4D}" dt="2020-01-22T14:01:13.325" v="867" actId="20577"/>
        <pc:sldMkLst>
          <pc:docMk/>
          <pc:sldMk cId="430610008" sldId="295"/>
        </pc:sldMkLst>
        <pc:spChg chg="mod">
          <ac:chgData name="Kristen Garrett" userId="4dbd0f32-4e56-445b-8e9c-c3d866cef22e" providerId="ADAL" clId="{D1D77E94-32D1-4556-9DB8-A5259CE09A4D}" dt="2020-01-22T14:01:13.325" v="867" actId="20577"/>
          <ac:spMkLst>
            <pc:docMk/>
            <pc:sldMk cId="430610008" sldId="295"/>
            <ac:spMk id="2" creationId="{74A96668-2FEF-4457-AD51-2B1CB2988234}"/>
          </ac:spMkLst>
        </pc:spChg>
        <pc:spChg chg="add">
          <ac:chgData name="Kristen Garrett" userId="4dbd0f32-4e56-445b-8e9c-c3d866cef22e" providerId="ADAL" clId="{D1D77E94-32D1-4556-9DB8-A5259CE09A4D}" dt="2020-01-22T14:00:59.311" v="819"/>
          <ac:spMkLst>
            <pc:docMk/>
            <pc:sldMk cId="430610008" sldId="295"/>
            <ac:spMk id="3" creationId="{6958988E-49C7-47A4-86B0-92614F4012F0}"/>
          </ac:spMkLst>
        </pc:spChg>
      </pc:sldChg>
      <pc:sldChg chg="modSp add modNotesTx">
        <pc:chgData name="Kristen Garrett" userId="4dbd0f32-4e56-445b-8e9c-c3d866cef22e" providerId="ADAL" clId="{D1D77E94-32D1-4556-9DB8-A5259CE09A4D}" dt="2020-01-22T14:02:05.765" v="979" actId="20577"/>
        <pc:sldMkLst>
          <pc:docMk/>
          <pc:sldMk cId="1612275473" sldId="296"/>
        </pc:sldMkLst>
        <pc:spChg chg="mod">
          <ac:chgData name="Kristen Garrett" userId="4dbd0f32-4e56-445b-8e9c-c3d866cef22e" providerId="ADAL" clId="{D1D77E94-32D1-4556-9DB8-A5259CE09A4D}" dt="2020-01-22T14:01:51.285" v="914" actId="20577"/>
          <ac:spMkLst>
            <pc:docMk/>
            <pc:sldMk cId="1612275473" sldId="296"/>
            <ac:spMk id="2" creationId="{74A96668-2FEF-4457-AD51-2B1CB2988234}"/>
          </ac:spMkLst>
        </pc:spChg>
      </pc:sldChg>
      <pc:sldChg chg="addSp modSp add">
        <pc:chgData name="Kristen Garrett" userId="4dbd0f32-4e56-445b-8e9c-c3d866cef22e" providerId="ADAL" clId="{D1D77E94-32D1-4556-9DB8-A5259CE09A4D}" dt="2020-01-22T14:07:52.076" v="1308"/>
        <pc:sldMkLst>
          <pc:docMk/>
          <pc:sldMk cId="2031556487" sldId="297"/>
        </pc:sldMkLst>
        <pc:spChg chg="add">
          <ac:chgData name="Kristen Garrett" userId="4dbd0f32-4e56-445b-8e9c-c3d866cef22e" providerId="ADAL" clId="{D1D77E94-32D1-4556-9DB8-A5259CE09A4D}" dt="2020-01-22T14:07:52.076" v="1308"/>
          <ac:spMkLst>
            <pc:docMk/>
            <pc:sldMk cId="2031556487" sldId="297"/>
            <ac:spMk id="4" creationId="{DCEB2100-17B9-402B-BB71-EB79AA5A4D6E}"/>
          </ac:spMkLst>
        </pc:spChg>
        <pc:picChg chg="add mod">
          <ac:chgData name="Kristen Garrett" userId="4dbd0f32-4e56-445b-8e9c-c3d866cef22e" providerId="ADAL" clId="{D1D77E94-32D1-4556-9DB8-A5259CE09A4D}" dt="2020-01-22T14:02:27.477" v="983" actId="1076"/>
          <ac:picMkLst>
            <pc:docMk/>
            <pc:sldMk cId="2031556487" sldId="297"/>
            <ac:picMk id="3" creationId="{2E458D61-6754-4FF4-84DA-0B79D63CB611}"/>
          </ac:picMkLst>
        </pc:picChg>
      </pc:sldChg>
      <pc:sldChg chg="addSp modSp add">
        <pc:chgData name="Kristen Garrett" userId="4dbd0f32-4e56-445b-8e9c-c3d866cef22e" providerId="ADAL" clId="{D1D77E94-32D1-4556-9DB8-A5259CE09A4D}" dt="2020-01-22T14:07:55.255" v="1310"/>
        <pc:sldMkLst>
          <pc:docMk/>
          <pc:sldMk cId="1462736797" sldId="298"/>
        </pc:sldMkLst>
        <pc:spChg chg="mod">
          <ac:chgData name="Kristen Garrett" userId="4dbd0f32-4e56-445b-8e9c-c3d866cef22e" providerId="ADAL" clId="{D1D77E94-32D1-4556-9DB8-A5259CE09A4D}" dt="2020-01-22T14:02:53.821" v="1027" actId="20577"/>
          <ac:spMkLst>
            <pc:docMk/>
            <pc:sldMk cId="1462736797" sldId="298"/>
            <ac:spMk id="2" creationId="{E17A284A-66AD-4D36-9526-9DA84D4E9BD3}"/>
          </ac:spMkLst>
        </pc:spChg>
        <pc:spChg chg="add mod">
          <ac:chgData name="Kristen Garrett" userId="4dbd0f32-4e56-445b-8e9c-c3d866cef22e" providerId="ADAL" clId="{D1D77E94-32D1-4556-9DB8-A5259CE09A4D}" dt="2020-01-22T14:04:05.582" v="1269" actId="20577"/>
          <ac:spMkLst>
            <pc:docMk/>
            <pc:sldMk cId="1462736797" sldId="298"/>
            <ac:spMk id="3" creationId="{8EE7B978-E5B6-40EB-863C-C74D22C93809}"/>
          </ac:spMkLst>
        </pc:spChg>
        <pc:spChg chg="add">
          <ac:chgData name="Kristen Garrett" userId="4dbd0f32-4e56-445b-8e9c-c3d866cef22e" providerId="ADAL" clId="{D1D77E94-32D1-4556-9DB8-A5259CE09A4D}" dt="2020-01-22T14:07:55.255" v="1310"/>
          <ac:spMkLst>
            <pc:docMk/>
            <pc:sldMk cId="1462736797" sldId="298"/>
            <ac:spMk id="4" creationId="{85AAF970-8466-4BCC-92BD-C76A3AF05F27}"/>
          </ac:spMkLst>
        </pc:spChg>
      </pc:sldChg>
      <pc:sldChg chg="modSp add ord modNotesTx">
        <pc:chgData name="Kristen Garrett" userId="4dbd0f32-4e56-445b-8e9c-c3d866cef22e" providerId="ADAL" clId="{D1D77E94-32D1-4556-9DB8-A5259CE09A4D}" dt="2020-01-22T14:04:22.115" v="1295" actId="6549"/>
        <pc:sldMkLst>
          <pc:docMk/>
          <pc:sldMk cId="1537575479" sldId="299"/>
        </pc:sldMkLst>
        <pc:spChg chg="mod">
          <ac:chgData name="Kristen Garrett" userId="4dbd0f32-4e56-445b-8e9c-c3d866cef22e" providerId="ADAL" clId="{D1D77E94-32D1-4556-9DB8-A5259CE09A4D}" dt="2020-01-22T14:04:19.076" v="1294" actId="20577"/>
          <ac:spMkLst>
            <pc:docMk/>
            <pc:sldMk cId="1537575479" sldId="299"/>
            <ac:spMk id="2" creationId="{74A96668-2FEF-4457-AD51-2B1CB2988234}"/>
          </ac:spMkLst>
        </pc:spChg>
      </pc:sldChg>
      <pc:sldChg chg="addSp modSp add">
        <pc:chgData name="Kristen Garrett" userId="4dbd0f32-4e56-445b-8e9c-c3d866cef22e" providerId="ADAL" clId="{D1D77E94-32D1-4556-9DB8-A5259CE09A4D}" dt="2020-01-22T14:07:53.396" v="1309"/>
        <pc:sldMkLst>
          <pc:docMk/>
          <pc:sldMk cId="2364692319" sldId="300"/>
        </pc:sldMkLst>
        <pc:spChg chg="add">
          <ac:chgData name="Kristen Garrett" userId="4dbd0f32-4e56-445b-8e9c-c3d866cef22e" providerId="ADAL" clId="{D1D77E94-32D1-4556-9DB8-A5259CE09A4D}" dt="2020-01-22T14:07:53.396" v="1309"/>
          <ac:spMkLst>
            <pc:docMk/>
            <pc:sldMk cId="2364692319" sldId="300"/>
            <ac:spMk id="4" creationId="{2D936103-96BC-4AF0-8B42-DA87318EC9CE}"/>
          </ac:spMkLst>
        </pc:spChg>
        <pc:picChg chg="add mod modCrop">
          <ac:chgData name="Kristen Garrett" userId="4dbd0f32-4e56-445b-8e9c-c3d866cef22e" providerId="ADAL" clId="{D1D77E94-32D1-4556-9DB8-A5259CE09A4D}" dt="2020-01-22T14:07:17.820" v="1307" actId="1076"/>
          <ac:picMkLst>
            <pc:docMk/>
            <pc:sldMk cId="2364692319" sldId="300"/>
            <ac:picMk id="3" creationId="{44009D62-B4CB-48E9-9D7E-F751DC0FCD97}"/>
          </ac:picMkLst>
        </pc:picChg>
      </pc:sldChg>
      <pc:sldMasterChg chg="modSldLayout">
        <pc:chgData name="Kristen Garrett" userId="4dbd0f32-4e56-445b-8e9c-c3d866cef22e" providerId="ADAL" clId="{D1D77E94-32D1-4556-9DB8-A5259CE09A4D}" dt="2020-01-06T17:00:16.463" v="347" actId="1076"/>
        <pc:sldMasterMkLst>
          <pc:docMk/>
          <pc:sldMasterMk cId="2011685392" sldId="2147483885"/>
        </pc:sldMasterMkLst>
        <pc:sldLayoutChg chg="addSp delSp">
          <pc:chgData name="Kristen Garrett" userId="4dbd0f32-4e56-445b-8e9c-c3d866cef22e" providerId="ADAL" clId="{D1D77E94-32D1-4556-9DB8-A5259CE09A4D}" dt="2020-01-02T16:39:13.785" v="306" actId="478"/>
          <pc:sldLayoutMkLst>
            <pc:docMk/>
            <pc:sldMasterMk cId="2011685392" sldId="2147483885"/>
            <pc:sldLayoutMk cId="4075273283" sldId="2147483887"/>
          </pc:sldLayoutMkLst>
          <pc:picChg chg="add">
            <ac:chgData name="Kristen Garrett" userId="4dbd0f32-4e56-445b-8e9c-c3d866cef22e" providerId="ADAL" clId="{D1D77E94-32D1-4556-9DB8-A5259CE09A4D}" dt="2020-01-02T16:26:03.298" v="179"/>
            <ac:picMkLst>
              <pc:docMk/>
              <pc:sldMasterMk cId="2011685392" sldId="2147483885"/>
              <pc:sldLayoutMk cId="4075273283" sldId="2147483887"/>
              <ac:picMk id="7" creationId="{8B4F51C7-26E1-40FC-97F5-CE3B92B16092}"/>
            </ac:picMkLst>
          </pc:picChg>
          <pc:picChg chg="add del">
            <ac:chgData name="Kristen Garrett" userId="4dbd0f32-4e56-445b-8e9c-c3d866cef22e" providerId="ADAL" clId="{D1D77E94-32D1-4556-9DB8-A5259CE09A4D}" dt="2020-01-02T16:39:13.785" v="306" actId="478"/>
            <ac:picMkLst>
              <pc:docMk/>
              <pc:sldMasterMk cId="2011685392" sldId="2147483885"/>
              <pc:sldLayoutMk cId="4075273283" sldId="2147483887"/>
              <ac:picMk id="8" creationId="{C1E4268C-BBC7-4A23-957D-7DBBB7209F1D}"/>
            </ac:picMkLst>
          </pc:picChg>
        </pc:sldLayoutChg>
        <pc:sldLayoutChg chg="addSp">
          <pc:chgData name="Kristen Garrett" userId="4dbd0f32-4e56-445b-8e9c-c3d866cef22e" providerId="ADAL" clId="{D1D77E94-32D1-4556-9DB8-A5259CE09A4D}" dt="2020-01-02T16:39:15.880" v="307"/>
          <pc:sldLayoutMkLst>
            <pc:docMk/>
            <pc:sldMasterMk cId="2011685392" sldId="2147483885"/>
            <pc:sldLayoutMk cId="3056315664" sldId="2147483888"/>
          </pc:sldLayoutMkLst>
          <pc:picChg chg="add">
            <ac:chgData name="Kristen Garrett" userId="4dbd0f32-4e56-445b-8e9c-c3d866cef22e" providerId="ADAL" clId="{D1D77E94-32D1-4556-9DB8-A5259CE09A4D}" dt="2020-01-02T16:39:15.880" v="307"/>
            <ac:picMkLst>
              <pc:docMk/>
              <pc:sldMasterMk cId="2011685392" sldId="2147483885"/>
              <pc:sldLayoutMk cId="3056315664" sldId="2147483888"/>
              <ac:picMk id="8" creationId="{4B84A2B6-6C69-46A1-B554-58F89E762208}"/>
            </ac:picMkLst>
          </pc:picChg>
        </pc:sldLayoutChg>
        <pc:sldLayoutChg chg="addSp">
          <pc:chgData name="Kristen Garrett" userId="4dbd0f32-4e56-445b-8e9c-c3d866cef22e" providerId="ADAL" clId="{D1D77E94-32D1-4556-9DB8-A5259CE09A4D}" dt="2020-01-02T16:39:17.771" v="308"/>
          <pc:sldLayoutMkLst>
            <pc:docMk/>
            <pc:sldMasterMk cId="2011685392" sldId="2147483885"/>
            <pc:sldLayoutMk cId="3502155554" sldId="2147483889"/>
          </pc:sldLayoutMkLst>
          <pc:picChg chg="add">
            <ac:chgData name="Kristen Garrett" userId="4dbd0f32-4e56-445b-8e9c-c3d866cef22e" providerId="ADAL" clId="{D1D77E94-32D1-4556-9DB8-A5259CE09A4D}" dt="2020-01-02T16:39:17.771" v="308"/>
            <ac:picMkLst>
              <pc:docMk/>
              <pc:sldMasterMk cId="2011685392" sldId="2147483885"/>
              <pc:sldLayoutMk cId="3502155554" sldId="2147483889"/>
              <ac:picMk id="9" creationId="{3F0008FC-171B-4B0D-B0AA-CCE6465760BE}"/>
            </ac:picMkLst>
          </pc:picChg>
        </pc:sldLayoutChg>
        <pc:sldLayoutChg chg="addSp">
          <pc:chgData name="Kristen Garrett" userId="4dbd0f32-4e56-445b-8e9c-c3d866cef22e" providerId="ADAL" clId="{D1D77E94-32D1-4556-9DB8-A5259CE09A4D}" dt="2020-01-02T16:39:19.504" v="309"/>
          <pc:sldLayoutMkLst>
            <pc:docMk/>
            <pc:sldMasterMk cId="2011685392" sldId="2147483885"/>
            <pc:sldLayoutMk cId="172427161" sldId="2147483890"/>
          </pc:sldLayoutMkLst>
          <pc:picChg chg="add">
            <ac:chgData name="Kristen Garrett" userId="4dbd0f32-4e56-445b-8e9c-c3d866cef22e" providerId="ADAL" clId="{D1D77E94-32D1-4556-9DB8-A5259CE09A4D}" dt="2020-01-02T16:39:19.504" v="309"/>
            <ac:picMkLst>
              <pc:docMk/>
              <pc:sldMasterMk cId="2011685392" sldId="2147483885"/>
              <pc:sldLayoutMk cId="172427161" sldId="2147483890"/>
              <ac:picMk id="11" creationId="{505AE2AD-C84A-48B8-B263-FCF38F3019E1}"/>
            </ac:picMkLst>
          </pc:picChg>
        </pc:sldLayoutChg>
        <pc:sldLayoutChg chg="addSp">
          <pc:chgData name="Kristen Garrett" userId="4dbd0f32-4e56-445b-8e9c-c3d866cef22e" providerId="ADAL" clId="{D1D77E94-32D1-4556-9DB8-A5259CE09A4D}" dt="2020-01-02T16:39:20.791" v="310"/>
          <pc:sldLayoutMkLst>
            <pc:docMk/>
            <pc:sldMasterMk cId="2011685392" sldId="2147483885"/>
            <pc:sldLayoutMk cId="1304881329" sldId="2147483891"/>
          </pc:sldLayoutMkLst>
          <pc:picChg chg="add">
            <ac:chgData name="Kristen Garrett" userId="4dbd0f32-4e56-445b-8e9c-c3d866cef22e" providerId="ADAL" clId="{D1D77E94-32D1-4556-9DB8-A5259CE09A4D}" dt="2020-01-02T16:39:20.791" v="310"/>
            <ac:picMkLst>
              <pc:docMk/>
              <pc:sldMasterMk cId="2011685392" sldId="2147483885"/>
              <pc:sldLayoutMk cId="1304881329" sldId="2147483891"/>
              <ac:picMk id="6" creationId="{3F82C917-90BD-4A04-A6DD-08F9601B75D3}"/>
            </ac:picMkLst>
          </pc:picChg>
        </pc:sldLayoutChg>
        <pc:sldLayoutChg chg="addSp">
          <pc:chgData name="Kristen Garrett" userId="4dbd0f32-4e56-445b-8e9c-c3d866cef22e" providerId="ADAL" clId="{D1D77E94-32D1-4556-9DB8-A5259CE09A4D}" dt="2020-01-02T16:39:22.280" v="311"/>
          <pc:sldLayoutMkLst>
            <pc:docMk/>
            <pc:sldMasterMk cId="2011685392" sldId="2147483885"/>
            <pc:sldLayoutMk cId="2347951922" sldId="2147483892"/>
          </pc:sldLayoutMkLst>
          <pc:picChg chg="add">
            <ac:chgData name="Kristen Garrett" userId="4dbd0f32-4e56-445b-8e9c-c3d866cef22e" providerId="ADAL" clId="{D1D77E94-32D1-4556-9DB8-A5259CE09A4D}" dt="2020-01-02T16:39:22.280" v="311"/>
            <ac:picMkLst>
              <pc:docMk/>
              <pc:sldMasterMk cId="2011685392" sldId="2147483885"/>
              <pc:sldLayoutMk cId="2347951922" sldId="2147483892"/>
              <ac:picMk id="5" creationId="{BE01B1B1-4274-4AA1-9756-13E4AB38CEA8}"/>
            </ac:picMkLst>
          </pc:picChg>
        </pc:sldLayoutChg>
        <pc:sldLayoutChg chg="addSp">
          <pc:chgData name="Kristen Garrett" userId="4dbd0f32-4e56-445b-8e9c-c3d866cef22e" providerId="ADAL" clId="{D1D77E94-32D1-4556-9DB8-A5259CE09A4D}" dt="2020-01-02T16:39:24.402" v="312"/>
          <pc:sldLayoutMkLst>
            <pc:docMk/>
            <pc:sldMasterMk cId="2011685392" sldId="2147483885"/>
            <pc:sldLayoutMk cId="962430203" sldId="2147483893"/>
          </pc:sldLayoutMkLst>
          <pc:picChg chg="add">
            <ac:chgData name="Kristen Garrett" userId="4dbd0f32-4e56-445b-8e9c-c3d866cef22e" providerId="ADAL" clId="{D1D77E94-32D1-4556-9DB8-A5259CE09A4D}" dt="2020-01-02T16:39:24.402" v="312"/>
            <ac:picMkLst>
              <pc:docMk/>
              <pc:sldMasterMk cId="2011685392" sldId="2147483885"/>
              <pc:sldLayoutMk cId="962430203" sldId="2147483893"/>
              <ac:picMk id="8" creationId="{9605A1CC-A347-429A-B956-C3780421CE7F}"/>
            </ac:picMkLst>
          </pc:picChg>
        </pc:sldLayoutChg>
        <pc:sldLayoutChg chg="addSp">
          <pc:chgData name="Kristen Garrett" userId="4dbd0f32-4e56-445b-8e9c-c3d866cef22e" providerId="ADAL" clId="{D1D77E94-32D1-4556-9DB8-A5259CE09A4D}" dt="2020-01-02T16:39:25.684" v="313"/>
          <pc:sldLayoutMkLst>
            <pc:docMk/>
            <pc:sldMasterMk cId="2011685392" sldId="2147483885"/>
            <pc:sldLayoutMk cId="4167569286" sldId="2147483894"/>
          </pc:sldLayoutMkLst>
          <pc:picChg chg="add">
            <ac:chgData name="Kristen Garrett" userId="4dbd0f32-4e56-445b-8e9c-c3d866cef22e" providerId="ADAL" clId="{D1D77E94-32D1-4556-9DB8-A5259CE09A4D}" dt="2020-01-02T16:39:25.684" v="313"/>
            <ac:picMkLst>
              <pc:docMk/>
              <pc:sldMasterMk cId="2011685392" sldId="2147483885"/>
              <pc:sldLayoutMk cId="4167569286" sldId="2147483894"/>
              <ac:picMk id="8" creationId="{563FB97E-07D8-4232-A734-616226D28413}"/>
            </ac:picMkLst>
          </pc:picChg>
        </pc:sldLayoutChg>
        <pc:sldLayoutChg chg="addSp">
          <pc:chgData name="Kristen Garrett" userId="4dbd0f32-4e56-445b-8e9c-c3d866cef22e" providerId="ADAL" clId="{D1D77E94-32D1-4556-9DB8-A5259CE09A4D}" dt="2020-01-02T16:39:28.652" v="314"/>
          <pc:sldLayoutMkLst>
            <pc:docMk/>
            <pc:sldMasterMk cId="2011685392" sldId="2147483885"/>
            <pc:sldLayoutMk cId="2627562559" sldId="2147483895"/>
          </pc:sldLayoutMkLst>
          <pc:picChg chg="add">
            <ac:chgData name="Kristen Garrett" userId="4dbd0f32-4e56-445b-8e9c-c3d866cef22e" providerId="ADAL" clId="{D1D77E94-32D1-4556-9DB8-A5259CE09A4D}" dt="2020-01-02T16:39:28.652" v="314"/>
            <ac:picMkLst>
              <pc:docMk/>
              <pc:sldMasterMk cId="2011685392" sldId="2147483885"/>
              <pc:sldLayoutMk cId="2627562559" sldId="2147483895"/>
              <ac:picMk id="7" creationId="{622C406E-E64F-4D51-B07C-45E8654772D3}"/>
            </ac:picMkLst>
          </pc:picChg>
        </pc:sldLayoutChg>
        <pc:sldLayoutChg chg="addSp delSp modSp">
          <pc:chgData name="Kristen Garrett" userId="4dbd0f32-4e56-445b-8e9c-c3d866cef22e" providerId="ADAL" clId="{D1D77E94-32D1-4556-9DB8-A5259CE09A4D}" dt="2020-01-06T17:00:16.463" v="347" actId="1076"/>
          <pc:sldLayoutMkLst>
            <pc:docMk/>
            <pc:sldMasterMk cId="2011685392" sldId="2147483885"/>
            <pc:sldLayoutMk cId="3620248690" sldId="2147483896"/>
          </pc:sldLayoutMkLst>
          <pc:picChg chg="add mod">
            <ac:chgData name="Kristen Garrett" userId="4dbd0f32-4e56-445b-8e9c-c3d866cef22e" providerId="ADAL" clId="{D1D77E94-32D1-4556-9DB8-A5259CE09A4D}" dt="2020-01-06T17:00:16.463" v="347" actId="1076"/>
            <ac:picMkLst>
              <pc:docMk/>
              <pc:sldMasterMk cId="2011685392" sldId="2147483885"/>
              <pc:sldLayoutMk cId="3620248690" sldId="2147483896"/>
              <ac:picMk id="8" creationId="{C37C476B-19E6-4C53-86F2-9E32FABE3747}"/>
            </ac:picMkLst>
          </pc:picChg>
          <pc:picChg chg="add del">
            <ac:chgData name="Kristen Garrett" userId="4dbd0f32-4e56-445b-8e9c-c3d866cef22e" providerId="ADAL" clId="{D1D77E94-32D1-4556-9DB8-A5259CE09A4D}" dt="2020-01-02T16:39:31.529" v="316" actId="478"/>
            <ac:picMkLst>
              <pc:docMk/>
              <pc:sldMasterMk cId="2011685392" sldId="2147483885"/>
              <pc:sldLayoutMk cId="3620248690" sldId="2147483896"/>
              <ac:picMk id="9" creationId="{ACCADEC0-D81A-4691-BBA5-C650C80C8FBD}"/>
            </ac:picMkLst>
          </pc:picChg>
        </pc:sldLayoutChg>
      </pc:sldMasterChg>
      <pc:sldMasterChg chg="addSp modSp">
        <pc:chgData name="Kristen Garrett" userId="4dbd0f32-4e56-445b-8e9c-c3d866cef22e" providerId="ADAL" clId="{D1D77E94-32D1-4556-9DB8-A5259CE09A4D}" dt="2020-01-02T16:25:05.336" v="167"/>
        <pc:sldMasterMkLst>
          <pc:docMk/>
          <pc:sldMasterMk cId="690281574" sldId="2147483897"/>
        </pc:sldMasterMkLst>
        <pc:spChg chg="add mod">
          <ac:chgData name="Kristen Garrett" userId="4dbd0f32-4e56-445b-8e9c-c3d866cef22e" providerId="ADAL" clId="{D1D77E94-32D1-4556-9DB8-A5259CE09A4D}" dt="2020-01-02T16:25:05.336" v="167"/>
          <ac:spMkLst>
            <pc:docMk/>
            <pc:sldMasterMk cId="690281574" sldId="2147483897"/>
            <ac:spMk id="2" creationId="{D3852441-AA14-4EB0-8933-AEE4FC90780B}"/>
          </ac:spMkLst>
        </pc:spChg>
        <pc:spChg chg="add mod">
          <ac:chgData name="Kristen Garrett" userId="4dbd0f32-4e56-445b-8e9c-c3d866cef22e" providerId="ADAL" clId="{D1D77E94-32D1-4556-9DB8-A5259CE09A4D}" dt="2020-01-02T16:25:05.336" v="167"/>
          <ac:spMkLst>
            <pc:docMk/>
            <pc:sldMasterMk cId="690281574" sldId="2147483897"/>
            <ac:spMk id="3" creationId="{F2E224FD-EC22-457F-9570-85908535241A}"/>
          </ac:spMkLst>
        </pc:spChg>
        <pc:spChg chg="add mod">
          <ac:chgData name="Kristen Garrett" userId="4dbd0f32-4e56-445b-8e9c-c3d866cef22e" providerId="ADAL" clId="{D1D77E94-32D1-4556-9DB8-A5259CE09A4D}" dt="2020-01-02T16:25:05.336" v="167"/>
          <ac:spMkLst>
            <pc:docMk/>
            <pc:sldMasterMk cId="690281574" sldId="2147483897"/>
            <ac:spMk id="4" creationId="{6B5C5FEC-842A-4CCF-9E32-44A1CC919339}"/>
          </ac:spMkLst>
        </pc:spChg>
        <pc:spChg chg="add mod">
          <ac:chgData name="Kristen Garrett" userId="4dbd0f32-4e56-445b-8e9c-c3d866cef22e" providerId="ADAL" clId="{D1D77E94-32D1-4556-9DB8-A5259CE09A4D}" dt="2020-01-02T16:25:05.336" v="167"/>
          <ac:spMkLst>
            <pc:docMk/>
            <pc:sldMasterMk cId="690281574" sldId="2147483897"/>
            <ac:spMk id="5" creationId="{D9F871EF-11C0-4085-BFD2-83854DEEB93F}"/>
          </ac:spMkLst>
        </pc:spChg>
        <pc:spChg chg="add mod">
          <ac:chgData name="Kristen Garrett" userId="4dbd0f32-4e56-445b-8e9c-c3d866cef22e" providerId="ADAL" clId="{D1D77E94-32D1-4556-9DB8-A5259CE09A4D}" dt="2020-01-02T16:25:05.336" v="167"/>
          <ac:spMkLst>
            <pc:docMk/>
            <pc:sldMasterMk cId="690281574" sldId="2147483897"/>
            <ac:spMk id="6" creationId="{AEDBB640-4158-4660-893A-2B65E4054F17}"/>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47FDFD58-5E74-404D-A752-DACA69A3D759}" type="datetimeFigureOut">
              <a:rPr lang="en-US" smtClean="0"/>
              <a:t>1/22/2020</a:t>
            </a:fld>
            <a:endParaRPr lang="en-US"/>
          </a:p>
        </p:txBody>
      </p:sp>
      <p:sp>
        <p:nvSpPr>
          <p:cNvPr id="4" name="Slide Image Placeholder 3"/>
          <p:cNvSpPr>
            <a:spLocks noGrp="1" noRot="1" noChangeAspect="1"/>
          </p:cNvSpPr>
          <p:nvPr>
            <p:ph type="sldImg" idx="2"/>
          </p:nvPr>
        </p:nvSpPr>
        <p:spPr>
          <a:xfrm>
            <a:off x="3028950" y="641350"/>
            <a:ext cx="3086100" cy="1731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68563"/>
            <a:ext cx="7315200" cy="20208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736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73625"/>
            <a:ext cx="3962400" cy="257175"/>
          </a:xfrm>
          <a:prstGeom prst="rect">
            <a:avLst/>
          </a:prstGeom>
        </p:spPr>
        <p:txBody>
          <a:bodyPr vert="horz" lIns="91440" tIns="45720" rIns="91440" bIns="45720" rtlCol="0" anchor="b"/>
          <a:lstStyle>
            <a:lvl1pPr algn="r">
              <a:defRPr sz="1200"/>
            </a:lvl1pPr>
          </a:lstStyle>
          <a:p>
            <a:fld id="{A1FFFED0-357F-4463-A9FA-C1E078099FFC}" type="slidenum">
              <a:rPr lang="en-US" smtClean="0"/>
              <a:t>‹#›</a:t>
            </a:fld>
            <a:endParaRPr lang="en-US"/>
          </a:p>
        </p:txBody>
      </p:sp>
    </p:spTree>
    <p:extLst>
      <p:ext uri="{BB962C8B-B14F-4D97-AF65-F5344CB8AC3E}">
        <p14:creationId xmlns:p14="http://schemas.microsoft.com/office/powerpoint/2010/main" val="98948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Fixed expression (work of authorship) is protected (not underlying ideas – those are covered by patents), protection is relatively weak compared to other forms of IP. That’s why the protection is automatic – everyone in room owns their schoolwork (notes and papers).</a:t>
            </a:r>
          </a:p>
          <a:p>
            <a:pPr eaLnBrk="1" hangingPunct="1"/>
            <a:r>
              <a:rPr lang="en-US" altLang="en-US" dirty="0"/>
              <a:t>Prove copying by access plus substantial similarity – easy to establish that a song was popular on the radio (access) and so if a later song is similar to an earlier popular song, it’s a relatively easy target. </a:t>
            </a:r>
          </a:p>
          <a:p>
            <a:pPr eaLnBrk="1" hangingPunct="1"/>
            <a:r>
              <a:rPr lang="en-US" altLang="en-US" dirty="0"/>
              <a:t>The Pretty Woman case was a 1994 US Supreme Court decision that 2 Live Crew’s version of Roy Orbison’s classic “Pretty Woman” was a fair use because it transformed the original into a parody. For duration – it can vary for older works (used to be life + 50); works for hire are a special case with specific requirements best left to IP attorneys.</a:t>
            </a:r>
          </a:p>
          <a:p>
            <a:pPr eaLnBrk="1" hangingPunct="1"/>
            <a:r>
              <a:rPr lang="en-US" altLang="en-US" dirty="0"/>
              <a:t>When working as employee, you will likely sign agreements that transfer ownership of things you create to your employer. </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A1FFFED0-357F-4463-A9FA-C1E078099FFC}" type="slidenum">
              <a:rPr lang="en-US" smtClean="0"/>
              <a:t>30</a:t>
            </a:fld>
            <a:endParaRPr lang="en-US"/>
          </a:p>
        </p:txBody>
      </p:sp>
    </p:spTree>
    <p:extLst>
      <p:ext uri="{BB962C8B-B14F-4D97-AF65-F5344CB8AC3E}">
        <p14:creationId xmlns:p14="http://schemas.microsoft.com/office/powerpoint/2010/main" val="112925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Note that no one will come knocking on your door for royalties for singing the song with friends and family, but this is why the staff never sings the original song in restaurants</a:t>
            </a:r>
          </a:p>
          <a:p>
            <a:pPr eaLnBrk="1" hangingPunct="1"/>
            <a:r>
              <a:rPr lang="en-US" altLang="en-US" dirty="0"/>
              <a:t>Invalidating suit involved lyrics for Good Morning to All – found that is all Warner owned</a:t>
            </a:r>
          </a:p>
          <a:p>
            <a:endParaRPr lang="en-US" dirty="0"/>
          </a:p>
        </p:txBody>
      </p:sp>
      <p:sp>
        <p:nvSpPr>
          <p:cNvPr id="4" name="Slide Number Placeholder 3"/>
          <p:cNvSpPr>
            <a:spLocks noGrp="1"/>
          </p:cNvSpPr>
          <p:nvPr>
            <p:ph type="sldNum" sz="quarter" idx="5"/>
          </p:nvPr>
        </p:nvSpPr>
        <p:spPr/>
        <p:txBody>
          <a:bodyPr/>
          <a:lstStyle/>
          <a:p>
            <a:fld id="{A1FFFED0-357F-4463-A9FA-C1E078099FFC}" type="slidenum">
              <a:rPr lang="en-US" smtClean="0"/>
              <a:t>31</a:t>
            </a:fld>
            <a:endParaRPr lang="en-US"/>
          </a:p>
        </p:txBody>
      </p:sp>
    </p:spTree>
    <p:extLst>
      <p:ext uri="{BB962C8B-B14F-4D97-AF65-F5344CB8AC3E}">
        <p14:creationId xmlns:p14="http://schemas.microsoft.com/office/powerpoint/2010/main" val="7271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Someone that innovates could spend a lot of their own money and time and launch a product, only to have someone else copy and sell it much cheaper.  </a:t>
            </a:r>
          </a:p>
          <a:p>
            <a:pPr eaLnBrk="1" hangingPunct="1"/>
            <a:r>
              <a:rPr lang="en-US" altLang="en-US" dirty="0"/>
              <a:t>Likely to invest time and money again? </a:t>
            </a:r>
          </a:p>
          <a:p>
            <a:pPr eaLnBrk="1" hangingPunct="1"/>
            <a:r>
              <a:rPr lang="en-US" altLang="en-US" dirty="0"/>
              <a:t>Having the ability to protect your innovation and recoup financially – and make some profit – encourages innovation!  In the case of patents, it helps everyone advance when the info is disseminated in the patent document and when the invention becomes free upon patent expiration.  </a:t>
            </a:r>
          </a:p>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A1FFFED0-357F-4463-A9FA-C1E078099FFC}" type="slidenum">
              <a:rPr lang="en-US" smtClean="0"/>
              <a:t>40</a:t>
            </a:fld>
            <a:endParaRPr lang="en-US"/>
          </a:p>
        </p:txBody>
      </p:sp>
    </p:spTree>
    <p:extLst>
      <p:ext uri="{BB962C8B-B14F-4D97-AF65-F5344CB8AC3E}">
        <p14:creationId xmlns:p14="http://schemas.microsoft.com/office/powerpoint/2010/main" val="82520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¾ of company worth is estimated to be IP </a:t>
            </a:r>
          </a:p>
        </p:txBody>
      </p:sp>
      <p:sp>
        <p:nvSpPr>
          <p:cNvPr id="4" name="Slide Number Placeholder 3"/>
          <p:cNvSpPr>
            <a:spLocks noGrp="1"/>
          </p:cNvSpPr>
          <p:nvPr>
            <p:ph type="sldNum" sz="quarter" idx="5"/>
          </p:nvPr>
        </p:nvSpPr>
        <p:spPr/>
        <p:txBody>
          <a:bodyPr/>
          <a:lstStyle/>
          <a:p>
            <a:fld id="{A1FFFED0-357F-4463-A9FA-C1E078099FFC}" type="slidenum">
              <a:rPr lang="en-US" smtClean="0"/>
              <a:t>41</a:t>
            </a:fld>
            <a:endParaRPr lang="en-US"/>
          </a:p>
        </p:txBody>
      </p:sp>
    </p:spTree>
    <p:extLst>
      <p:ext uri="{BB962C8B-B14F-4D97-AF65-F5344CB8AC3E}">
        <p14:creationId xmlns:p14="http://schemas.microsoft.com/office/powerpoint/2010/main" val="2902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FFED0-357F-4463-A9FA-C1E078099FFC}" type="slidenum">
              <a:rPr lang="en-US" smtClean="0"/>
              <a:t>42</a:t>
            </a:fld>
            <a:endParaRPr lang="en-US"/>
          </a:p>
        </p:txBody>
      </p:sp>
    </p:spTree>
    <p:extLst>
      <p:ext uri="{BB962C8B-B14F-4D97-AF65-F5344CB8AC3E}">
        <p14:creationId xmlns:p14="http://schemas.microsoft.com/office/powerpoint/2010/main" val="351785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FFED0-357F-4463-A9FA-C1E078099FFC}" type="slidenum">
              <a:rPr lang="en-US" smtClean="0"/>
              <a:t>45</a:t>
            </a:fld>
            <a:endParaRPr lang="en-US"/>
          </a:p>
        </p:txBody>
      </p:sp>
    </p:spTree>
    <p:extLst>
      <p:ext uri="{BB962C8B-B14F-4D97-AF65-F5344CB8AC3E}">
        <p14:creationId xmlns:p14="http://schemas.microsoft.com/office/powerpoint/2010/main" val="350486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429"/>
            <a:ext cx="8793480" cy="4771643"/>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0148"/>
            <a:ext cx="7475220" cy="2189141"/>
          </a:xfrm>
        </p:spPr>
        <p:txBody>
          <a:bodyPr anchor="b">
            <a:normAutofit/>
          </a:bodyPr>
          <a:lstStyle>
            <a:lvl1pPr algn="ctr">
              <a:lnSpc>
                <a:spcPct val="85000"/>
              </a:lnSpc>
              <a:defRPr sz="5386"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895060"/>
            <a:ext cx="6575895" cy="1038553"/>
          </a:xfrm>
        </p:spPr>
        <p:txBody>
          <a:bodyPr>
            <a:normAutofit/>
          </a:bodyPr>
          <a:lstStyle>
            <a:lvl1pPr marL="0" indent="0" algn="ctr">
              <a:buNone/>
              <a:defRPr sz="1646">
                <a:solidFill>
                  <a:srgbClr val="FFFFFF"/>
                </a:solidFill>
              </a:defRPr>
            </a:lvl1pPr>
            <a:lvl2pPr marL="342031" indent="0" algn="ctr">
              <a:buNone/>
              <a:defRPr sz="1646"/>
            </a:lvl2pPr>
            <a:lvl3pPr marL="684063" indent="0" algn="ctr">
              <a:buNone/>
              <a:defRPr sz="1646"/>
            </a:lvl3pPr>
            <a:lvl4pPr marL="1026094" indent="0" algn="ctr">
              <a:buNone/>
              <a:defRPr sz="1496"/>
            </a:lvl4pPr>
            <a:lvl5pPr marL="1368125" indent="0" algn="ctr">
              <a:buNone/>
              <a:defRPr sz="1496"/>
            </a:lvl5pPr>
            <a:lvl6pPr marL="1710157" indent="0" algn="ctr">
              <a:buNone/>
              <a:defRPr sz="1496"/>
            </a:lvl6pPr>
            <a:lvl7pPr marL="2052188" indent="0" algn="ctr">
              <a:buNone/>
              <a:defRPr sz="1496"/>
            </a:lvl7pPr>
            <a:lvl8pPr marL="2394219" indent="0" algn="ctr">
              <a:buNone/>
              <a:defRPr sz="1496"/>
            </a:lvl8pPr>
            <a:lvl9pPr marL="2736251" indent="0" algn="ctr">
              <a:buNone/>
              <a:defRPr sz="14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38100">
              <a:lnSpc>
                <a:spcPct val="100000"/>
              </a:lnSpc>
            </a:pPr>
            <a:fld id="{81D60167-4931-47E6-BA6A-407CBD079E47}" type="slidenum">
              <a:rPr lang="en-US" spc="-5" smtClean="0"/>
              <a:t>‹#›</a:t>
            </a:fld>
            <a:endParaRPr lang="en-US" spc="-5" dirty="0"/>
          </a:p>
        </p:txBody>
      </p:sp>
      <p:cxnSp>
        <p:nvCxnSpPr>
          <p:cNvPr id="8" name="Straight Connector 7"/>
          <p:cNvCxnSpPr/>
          <p:nvPr/>
        </p:nvCxnSpPr>
        <p:spPr>
          <a:xfrm>
            <a:off x="1483995" y="2793436"/>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2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7" name="Picture 6" descr="A close up of a sign&#10;&#10;Description automatically generated">
            <a:extLst>
              <a:ext uri="{FF2B5EF4-FFF2-40B4-BE49-F238E27FC236}">
                <a16:creationId xmlns:a16="http://schemas.microsoft.com/office/drawing/2014/main" id="{622C406E-E64F-4D51-B07C-45E865477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262756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0089"/>
            <a:ext cx="1743075" cy="404763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0089"/>
            <a:ext cx="5572125" cy="40476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8" name="Picture 7" descr="A close up of a sign&#10;&#10;Description automatically generated">
            <a:extLst>
              <a:ext uri="{FF2B5EF4-FFF2-40B4-BE49-F238E27FC236}">
                <a16:creationId xmlns:a16="http://schemas.microsoft.com/office/drawing/2014/main" id="{C37C476B-19E6-4C53-86F2-9E32FABE3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0002" y="4471429"/>
            <a:ext cx="539038" cy="369833"/>
          </a:xfrm>
          <a:prstGeom prst="rect">
            <a:avLst/>
          </a:prstGeom>
        </p:spPr>
      </p:pic>
    </p:spTree>
    <p:extLst>
      <p:ext uri="{BB962C8B-B14F-4D97-AF65-F5344CB8AC3E}">
        <p14:creationId xmlns:p14="http://schemas.microsoft.com/office/powerpoint/2010/main" val="362024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7" name="Picture 6" descr="A close up of a sign&#10;&#10;Description automatically generated">
            <a:extLst>
              <a:ext uri="{FF2B5EF4-FFF2-40B4-BE49-F238E27FC236}">
                <a16:creationId xmlns:a16="http://schemas.microsoft.com/office/drawing/2014/main" id="{8B4F51C7-26E1-40FC-97F5-CE3B92B16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407527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78008"/>
            <a:ext cx="7475220" cy="2189141"/>
          </a:xfrm>
        </p:spPr>
        <p:txBody>
          <a:bodyPr anchor="b">
            <a:noAutofit/>
          </a:bodyPr>
          <a:lstStyle>
            <a:lvl1pPr algn="ctr">
              <a:lnSpc>
                <a:spcPct val="85000"/>
              </a:lnSpc>
              <a:defRPr sz="5386"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08196"/>
            <a:ext cx="6576822" cy="1020329"/>
          </a:xfrm>
        </p:spPr>
        <p:txBody>
          <a:bodyPr anchor="t">
            <a:normAutofit/>
          </a:bodyPr>
          <a:lstStyle>
            <a:lvl1pPr marL="0" indent="0" algn="ctr">
              <a:buNone/>
              <a:defRPr sz="1646">
                <a:solidFill>
                  <a:schemeClr val="accent1"/>
                </a:solidFill>
              </a:defRPr>
            </a:lvl1pPr>
            <a:lvl2pPr marL="342031" indent="0">
              <a:buNone/>
              <a:defRPr sz="1347">
                <a:solidFill>
                  <a:schemeClr val="tx1">
                    <a:tint val="75000"/>
                  </a:schemeClr>
                </a:solidFill>
              </a:defRPr>
            </a:lvl2pPr>
            <a:lvl3pPr marL="684063" indent="0">
              <a:buNone/>
              <a:defRPr sz="1197">
                <a:solidFill>
                  <a:schemeClr val="tx1">
                    <a:tint val="75000"/>
                  </a:schemeClr>
                </a:solidFill>
              </a:defRPr>
            </a:lvl3pPr>
            <a:lvl4pPr marL="1026094" indent="0">
              <a:buNone/>
              <a:defRPr sz="1047">
                <a:solidFill>
                  <a:schemeClr val="tx1">
                    <a:tint val="75000"/>
                  </a:schemeClr>
                </a:solidFill>
              </a:defRPr>
            </a:lvl4pPr>
            <a:lvl5pPr marL="1368125" indent="0">
              <a:buNone/>
              <a:defRPr sz="1047">
                <a:solidFill>
                  <a:schemeClr val="tx1">
                    <a:tint val="75000"/>
                  </a:schemeClr>
                </a:solidFill>
              </a:defRPr>
            </a:lvl5pPr>
            <a:lvl6pPr marL="1710157" indent="0">
              <a:buNone/>
              <a:defRPr sz="1047">
                <a:solidFill>
                  <a:schemeClr val="tx1">
                    <a:tint val="75000"/>
                  </a:schemeClr>
                </a:solidFill>
              </a:defRPr>
            </a:lvl6pPr>
            <a:lvl7pPr marL="2052188" indent="0">
              <a:buNone/>
              <a:defRPr sz="1047">
                <a:solidFill>
                  <a:schemeClr val="tx1">
                    <a:tint val="75000"/>
                  </a:schemeClr>
                </a:solidFill>
              </a:defRPr>
            </a:lvl7pPr>
            <a:lvl8pPr marL="2394219" indent="0">
              <a:buNone/>
              <a:defRPr sz="1047">
                <a:solidFill>
                  <a:schemeClr val="tx1">
                    <a:tint val="75000"/>
                  </a:schemeClr>
                </a:solidFill>
              </a:defRPr>
            </a:lvl8pPr>
            <a:lvl9pPr marL="2736251" indent="0">
              <a:buNone/>
              <a:defRPr sz="10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cxnSp>
        <p:nvCxnSpPr>
          <p:cNvPr id="7" name="Straight Connector 6"/>
          <p:cNvCxnSpPr/>
          <p:nvPr/>
        </p:nvCxnSpPr>
        <p:spPr>
          <a:xfrm>
            <a:off x="1485900" y="3007861"/>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4B84A2B6-6C69-46A1-B554-58F89E762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30563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39239"/>
            <a:ext cx="3566160" cy="3010069"/>
          </a:xfrm>
        </p:spPr>
        <p:txBody>
          <a:bodyPr/>
          <a:lstStyle>
            <a:lvl1pPr>
              <a:defRPr sz="1646"/>
            </a:lvl1pPr>
            <a:lvl2pPr>
              <a:defRPr sz="1496"/>
            </a:lvl2pPr>
            <a:lvl3pPr>
              <a:defRPr sz="1347"/>
            </a:lvl3pPr>
            <a:lvl4pPr>
              <a:defRPr sz="1197"/>
            </a:lvl4pPr>
            <a:lvl5pPr>
              <a:defRPr sz="1197"/>
            </a:lvl5pPr>
            <a:lvl6pPr>
              <a:defRPr sz="1197"/>
            </a:lvl6pPr>
            <a:lvl7pPr>
              <a:defRPr sz="1197"/>
            </a:lvl7pPr>
            <a:lvl8pPr>
              <a:defRPr sz="1197"/>
            </a:lvl8pPr>
            <a:lvl9pPr>
              <a:defRPr sz="11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39240"/>
            <a:ext cx="3566160" cy="3010069"/>
          </a:xfrm>
        </p:spPr>
        <p:txBody>
          <a:bodyPr/>
          <a:lstStyle>
            <a:lvl1pPr>
              <a:defRPr sz="1646"/>
            </a:lvl1pPr>
            <a:lvl2pPr>
              <a:defRPr sz="1496"/>
            </a:lvl2pPr>
            <a:lvl3pPr>
              <a:defRPr sz="1347"/>
            </a:lvl3pPr>
            <a:lvl4pPr>
              <a:defRPr sz="1197"/>
            </a:lvl4pPr>
            <a:lvl5pPr>
              <a:defRPr sz="1197"/>
            </a:lvl5pPr>
            <a:lvl6pPr>
              <a:defRPr sz="1197"/>
            </a:lvl6pPr>
            <a:lvl7pPr>
              <a:defRPr sz="1197"/>
            </a:lvl7pPr>
            <a:lvl8pPr>
              <a:defRPr sz="1197"/>
            </a:lvl8pPr>
            <a:lvl9pPr>
              <a:defRPr sz="11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9" name="Picture 8" descr="A close up of a sign&#10;&#10;Description automatically generated">
            <a:extLst>
              <a:ext uri="{FF2B5EF4-FFF2-40B4-BE49-F238E27FC236}">
                <a16:creationId xmlns:a16="http://schemas.microsoft.com/office/drawing/2014/main" id="{3F0008FC-171B-4B0D-B0AA-CCE6465760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350215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497427"/>
            <a:ext cx="3566160" cy="581491"/>
          </a:xfrm>
        </p:spPr>
        <p:txBody>
          <a:bodyPr anchor="ctr"/>
          <a:lstStyle>
            <a:lvl1pPr marL="0" indent="0">
              <a:spcBef>
                <a:spcPts val="0"/>
              </a:spcBef>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4" name="Content Placeholder 3"/>
          <p:cNvSpPr>
            <a:spLocks noGrp="1"/>
          </p:cNvSpPr>
          <p:nvPr>
            <p:ph sz="half" idx="2"/>
          </p:nvPr>
        </p:nvSpPr>
        <p:spPr>
          <a:xfrm>
            <a:off x="857250" y="2036072"/>
            <a:ext cx="3566160" cy="2531195"/>
          </a:xfrm>
        </p:spPr>
        <p:txBody>
          <a:bodyPr/>
          <a:lstStyle>
            <a:lvl1pPr>
              <a:defRPr sz="1646"/>
            </a:lvl1pPr>
            <a:lvl2pPr>
              <a:defRPr sz="1496"/>
            </a:lvl2pPr>
            <a:lvl3pPr>
              <a:defRPr sz="1347"/>
            </a:lvl3pPr>
            <a:lvl4pPr>
              <a:defRPr sz="1197"/>
            </a:lvl4pPr>
            <a:lvl5pPr>
              <a:defRPr sz="1197"/>
            </a:lvl5pPr>
            <a:lvl6pPr>
              <a:defRPr sz="1197"/>
            </a:lvl6pPr>
            <a:lvl7pPr>
              <a:defRPr sz="1197"/>
            </a:lvl7pPr>
            <a:lvl8pPr>
              <a:defRPr sz="1197"/>
            </a:lvl8pPr>
            <a:lvl9pPr>
              <a:defRPr sz="11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5572"/>
            <a:ext cx="3566160" cy="581491"/>
          </a:xfrm>
        </p:spPr>
        <p:txBody>
          <a:bodyPr anchor="ctr"/>
          <a:lstStyle>
            <a:lvl1pPr marL="0" indent="0">
              <a:spcBef>
                <a:spcPts val="0"/>
              </a:spcBef>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6" name="Content Placeholder 5"/>
          <p:cNvSpPr>
            <a:spLocks noGrp="1"/>
          </p:cNvSpPr>
          <p:nvPr>
            <p:ph sz="quarter" idx="4"/>
          </p:nvPr>
        </p:nvSpPr>
        <p:spPr>
          <a:xfrm>
            <a:off x="4701880" y="2034456"/>
            <a:ext cx="3566160" cy="2531195"/>
          </a:xfrm>
        </p:spPr>
        <p:txBody>
          <a:bodyPr/>
          <a:lstStyle>
            <a:lvl1pPr>
              <a:defRPr sz="1646"/>
            </a:lvl1pPr>
            <a:lvl2pPr>
              <a:defRPr sz="1496"/>
            </a:lvl2pPr>
            <a:lvl3pPr>
              <a:defRPr sz="1347"/>
            </a:lvl3pPr>
            <a:lvl4pPr>
              <a:defRPr sz="1197"/>
            </a:lvl4pPr>
            <a:lvl5pPr>
              <a:defRPr sz="1197"/>
            </a:lvl5pPr>
            <a:lvl6pPr>
              <a:defRPr sz="1197"/>
            </a:lvl6pPr>
            <a:lvl7pPr>
              <a:defRPr sz="1197"/>
            </a:lvl7pPr>
            <a:lvl8pPr>
              <a:defRPr sz="1197"/>
            </a:lvl8pPr>
            <a:lvl9pPr>
              <a:defRPr sz="11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11" name="Picture 10" descr="A close up of a sign&#10;&#10;Description automatically generated">
            <a:extLst>
              <a:ext uri="{FF2B5EF4-FFF2-40B4-BE49-F238E27FC236}">
                <a16:creationId xmlns:a16="http://schemas.microsoft.com/office/drawing/2014/main" id="{505AE2AD-C84A-48B8-B263-FCF38F301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17242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6" name="Picture 5" descr="A close up of a sign&#10;&#10;Description automatically generated">
            <a:extLst>
              <a:ext uri="{FF2B5EF4-FFF2-40B4-BE49-F238E27FC236}">
                <a16:creationId xmlns:a16="http://schemas.microsoft.com/office/drawing/2014/main" id="{3F82C917-90BD-4A04-A6DD-08F9601B7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130488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5" name="Picture 4" descr="A close up of a sign&#10;&#10;Description automatically generated">
            <a:extLst>
              <a:ext uri="{FF2B5EF4-FFF2-40B4-BE49-F238E27FC236}">
                <a16:creationId xmlns:a16="http://schemas.microsoft.com/office/drawing/2014/main" id="{BE01B1B1-4274-4AA1-9756-13E4AB38C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234795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0928"/>
            <a:ext cx="2948940" cy="1299803"/>
          </a:xfrm>
        </p:spPr>
        <p:txBody>
          <a:bodyPr anchor="b">
            <a:noAutofit/>
          </a:bodyPr>
          <a:lstStyle>
            <a:lvl1pPr>
              <a:lnSpc>
                <a:spcPct val="90000"/>
              </a:lnSpc>
              <a:defRPr sz="2992" b="0"/>
            </a:lvl1pPr>
          </a:lstStyle>
          <a:p>
            <a:r>
              <a:rPr lang="en-US"/>
              <a:t>Click to edit Master title style</a:t>
            </a:r>
            <a:endParaRPr lang="en-US" dirty="0"/>
          </a:p>
        </p:txBody>
      </p:sp>
      <p:sp>
        <p:nvSpPr>
          <p:cNvPr id="3" name="Content Placeholder 2"/>
          <p:cNvSpPr>
            <a:spLocks noGrp="1"/>
          </p:cNvSpPr>
          <p:nvPr>
            <p:ph idx="1"/>
          </p:nvPr>
        </p:nvSpPr>
        <p:spPr>
          <a:xfrm>
            <a:off x="4389119" y="820928"/>
            <a:ext cx="3909060" cy="3488944"/>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0731"/>
            <a:ext cx="2948940" cy="2257552"/>
          </a:xfrm>
        </p:spPr>
        <p:txBody>
          <a:bodyPr>
            <a:normAutofit/>
          </a:bodyPr>
          <a:lstStyle>
            <a:lvl1pPr marL="0" indent="0">
              <a:lnSpc>
                <a:spcPct val="100000"/>
              </a:lnSpc>
              <a:spcBef>
                <a:spcPts val="748"/>
              </a:spcBef>
              <a:buNone/>
              <a:defRPr sz="1272"/>
            </a:lvl1pPr>
            <a:lvl2pPr marL="342031" indent="0">
              <a:buNone/>
              <a:defRPr sz="898"/>
            </a:lvl2pPr>
            <a:lvl3pPr marL="684063" indent="0">
              <a:buNone/>
              <a:defRPr sz="748"/>
            </a:lvl3pPr>
            <a:lvl4pPr marL="1026094" indent="0">
              <a:buNone/>
              <a:defRPr sz="673"/>
            </a:lvl4pPr>
            <a:lvl5pPr marL="1368125" indent="0">
              <a:buNone/>
              <a:defRPr sz="673"/>
            </a:lvl5pPr>
            <a:lvl6pPr marL="1710157" indent="0">
              <a:buNone/>
              <a:defRPr sz="673"/>
            </a:lvl6pPr>
            <a:lvl7pPr marL="2052188" indent="0">
              <a:buNone/>
              <a:defRPr sz="673"/>
            </a:lvl7pPr>
            <a:lvl8pPr marL="2394219" indent="0">
              <a:buNone/>
              <a:defRPr sz="673"/>
            </a:lvl8pPr>
            <a:lvl9pPr marL="2736251" indent="0">
              <a:buNone/>
              <a:defRPr sz="67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8" name="Picture 7" descr="A close up of a sign&#10;&#10;Description automatically generated">
            <a:extLst>
              <a:ext uri="{FF2B5EF4-FFF2-40B4-BE49-F238E27FC236}">
                <a16:creationId xmlns:a16="http://schemas.microsoft.com/office/drawing/2014/main" id="{9605A1CC-A347-429A-B956-C3780421C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96243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0928"/>
            <a:ext cx="2948940" cy="1299803"/>
          </a:xfrm>
        </p:spPr>
        <p:txBody>
          <a:bodyPr anchor="b">
            <a:noAutofit/>
          </a:bodyPr>
          <a:lstStyle>
            <a:lvl1pPr>
              <a:lnSpc>
                <a:spcPct val="90000"/>
              </a:lnSpc>
              <a:defRPr sz="2992"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0404"/>
            <a:ext cx="4574286" cy="3591560"/>
          </a:xfrm>
        </p:spPr>
        <p:txBody>
          <a:bodyPr lIns="274320" tIns="182880" anchor="t">
            <a:normAutofit/>
          </a:bodyPr>
          <a:lstStyle>
            <a:lvl1pPr marL="0" indent="0">
              <a:buNone/>
              <a:defRPr sz="2095"/>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endParaRPr lang="en-US" dirty="0"/>
          </a:p>
        </p:txBody>
      </p:sp>
      <p:sp>
        <p:nvSpPr>
          <p:cNvPr id="4" name="Text Placeholder 3"/>
          <p:cNvSpPr>
            <a:spLocks noGrp="1"/>
          </p:cNvSpPr>
          <p:nvPr>
            <p:ph type="body" sz="half" idx="2"/>
          </p:nvPr>
        </p:nvSpPr>
        <p:spPr>
          <a:xfrm>
            <a:off x="857250" y="2120731"/>
            <a:ext cx="2948940" cy="2154936"/>
          </a:xfrm>
        </p:spPr>
        <p:txBody>
          <a:bodyPr>
            <a:normAutofit/>
          </a:bodyPr>
          <a:lstStyle>
            <a:lvl1pPr marL="0" indent="0">
              <a:lnSpc>
                <a:spcPct val="100000"/>
              </a:lnSpc>
              <a:spcBef>
                <a:spcPts val="748"/>
              </a:spcBef>
              <a:buNone/>
              <a:defRPr sz="1272"/>
            </a:lvl1pPr>
            <a:lvl2pPr marL="342031" indent="0">
              <a:buNone/>
              <a:defRPr sz="898"/>
            </a:lvl2pPr>
            <a:lvl3pPr marL="684063" indent="0">
              <a:buNone/>
              <a:defRPr sz="748"/>
            </a:lvl3pPr>
            <a:lvl4pPr marL="1026094" indent="0">
              <a:buNone/>
              <a:defRPr sz="673"/>
            </a:lvl4pPr>
            <a:lvl5pPr marL="1368125" indent="0">
              <a:buNone/>
              <a:defRPr sz="673"/>
            </a:lvl5pPr>
            <a:lvl6pPr marL="1710157" indent="0">
              <a:buNone/>
              <a:defRPr sz="673"/>
            </a:lvl6pPr>
            <a:lvl7pPr marL="2052188" indent="0">
              <a:buNone/>
              <a:defRPr sz="673"/>
            </a:lvl7pPr>
            <a:lvl8pPr marL="2394219" indent="0">
              <a:buNone/>
              <a:defRPr sz="673"/>
            </a:lvl8pPr>
            <a:lvl9pPr marL="2736251" indent="0">
              <a:buNone/>
              <a:defRPr sz="67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ct val="100000"/>
              </a:lnSpc>
            </a:pPr>
            <a:fld id="{81D60167-4931-47E6-BA6A-407CBD079E47}" type="slidenum">
              <a:rPr lang="en-US" spc="-5" smtClean="0"/>
              <a:t>‹#›</a:t>
            </a:fld>
            <a:endParaRPr lang="en-US" spc="-5" dirty="0"/>
          </a:p>
        </p:txBody>
      </p:sp>
      <p:pic>
        <p:nvPicPr>
          <p:cNvPr id="8" name="Picture 7" descr="A close up of a sign&#10;&#10;Description automatically generated">
            <a:extLst>
              <a:ext uri="{FF2B5EF4-FFF2-40B4-BE49-F238E27FC236}">
                <a16:creationId xmlns:a16="http://schemas.microsoft.com/office/drawing/2014/main" id="{563FB97E-07D8-4232-A734-616226D28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Tree>
    <p:extLst>
      <p:ext uri="{BB962C8B-B14F-4D97-AF65-F5344CB8AC3E}">
        <p14:creationId xmlns:p14="http://schemas.microsoft.com/office/powerpoint/2010/main" val="416756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429"/>
            <a:ext cx="8793480" cy="47716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6071"/>
            <a:ext cx="7406640" cy="10147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39240"/>
            <a:ext cx="7404653" cy="30214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56346"/>
            <a:ext cx="1746806" cy="273168"/>
          </a:xfrm>
          <a:prstGeom prst="rect">
            <a:avLst/>
          </a:prstGeom>
        </p:spPr>
        <p:txBody>
          <a:bodyPr vert="horz" lIns="91440" tIns="45720" rIns="91440" bIns="45720" rtlCol="0" anchor="ctr"/>
          <a:lstStyle>
            <a:lvl1pPr algn="l">
              <a:defRPr sz="898">
                <a:solidFill>
                  <a:schemeClr val="accent1"/>
                </a:solidFill>
              </a:defRPr>
            </a:lvl1pPr>
          </a:lstStyle>
          <a:p>
            <a:fld id="{1D8BD707-D9CF-40AE-B4C6-C98DA3205C09}" type="datetimeFigureOut">
              <a:rPr lang="en-US" smtClean="0"/>
              <a:t>1/22/2020</a:t>
            </a:fld>
            <a:endParaRPr lang="en-US"/>
          </a:p>
        </p:txBody>
      </p:sp>
      <p:sp>
        <p:nvSpPr>
          <p:cNvPr id="5" name="Footer Placeholder 4"/>
          <p:cNvSpPr>
            <a:spLocks noGrp="1"/>
          </p:cNvSpPr>
          <p:nvPr>
            <p:ph type="ftr" sz="quarter" idx="3"/>
          </p:nvPr>
        </p:nvSpPr>
        <p:spPr>
          <a:xfrm>
            <a:off x="2961861" y="4656346"/>
            <a:ext cx="3538331" cy="273168"/>
          </a:xfrm>
          <a:prstGeom prst="rect">
            <a:avLst/>
          </a:prstGeom>
        </p:spPr>
        <p:txBody>
          <a:bodyPr vert="horz" lIns="91440" tIns="45720" rIns="91440" bIns="45720" rtlCol="0" anchor="ctr"/>
          <a:lstStyle>
            <a:lvl1pPr algn="ctr">
              <a:defRPr sz="898">
                <a:solidFill>
                  <a:schemeClr val="accent1"/>
                </a:solidFill>
              </a:defRPr>
            </a:lvl1pPr>
          </a:lstStyle>
          <a:p>
            <a:endParaRPr lang="en-US"/>
          </a:p>
        </p:txBody>
      </p:sp>
      <p:sp>
        <p:nvSpPr>
          <p:cNvPr id="6" name="Slide Number Placeholder 5"/>
          <p:cNvSpPr>
            <a:spLocks noGrp="1"/>
          </p:cNvSpPr>
          <p:nvPr>
            <p:ph type="sldNum" sz="quarter" idx="4"/>
          </p:nvPr>
        </p:nvSpPr>
        <p:spPr>
          <a:xfrm>
            <a:off x="6997148" y="4656346"/>
            <a:ext cx="1279663" cy="273168"/>
          </a:xfrm>
          <a:prstGeom prst="rect">
            <a:avLst/>
          </a:prstGeom>
        </p:spPr>
        <p:txBody>
          <a:bodyPr vert="horz" lIns="91440" tIns="45720" rIns="91440" bIns="45720" rtlCol="0" anchor="ctr"/>
          <a:lstStyle>
            <a:lvl1pPr algn="r">
              <a:defRPr sz="898">
                <a:solidFill>
                  <a:schemeClr val="accent1"/>
                </a:solidFill>
              </a:defRPr>
            </a:lvl1pPr>
          </a:lstStyle>
          <a:p>
            <a:pPr marL="38100">
              <a:lnSpc>
                <a:spcPct val="10000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01168539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684063" rtl="0" eaLnBrk="1" latinLnBrk="0" hangingPunct="1">
        <a:lnSpc>
          <a:spcPct val="90000"/>
        </a:lnSpc>
        <a:spcBef>
          <a:spcPct val="0"/>
        </a:spcBef>
        <a:buNone/>
        <a:defRPr sz="3292" kern="1200">
          <a:solidFill>
            <a:schemeClr val="accent1"/>
          </a:solidFill>
          <a:latin typeface="+mj-lt"/>
          <a:ea typeface="+mj-ea"/>
          <a:cs typeface="+mj-cs"/>
        </a:defRPr>
      </a:lvl1pPr>
    </p:titleStyle>
    <p:bodyStyle>
      <a:lvl1pPr marL="171016" indent="-136813" algn="l" defTabSz="684063" rtl="0" eaLnBrk="1" latinLnBrk="0" hangingPunct="1">
        <a:lnSpc>
          <a:spcPct val="90000"/>
        </a:lnSpc>
        <a:spcBef>
          <a:spcPts val="1047"/>
        </a:spcBef>
        <a:buClr>
          <a:schemeClr val="accent1"/>
        </a:buClr>
        <a:buSzPct val="80000"/>
        <a:buFont typeface="Corbel" pitchFamily="34" charset="0"/>
        <a:buChar char="•"/>
        <a:defRPr sz="1646" kern="1200">
          <a:solidFill>
            <a:schemeClr val="accent1"/>
          </a:solidFill>
          <a:latin typeface="+mn-lt"/>
          <a:ea typeface="+mn-ea"/>
          <a:cs typeface="+mn-cs"/>
        </a:defRPr>
      </a:lvl1pPr>
      <a:lvl2pPr marL="342031" indent="-136813" algn="l" defTabSz="684063" rtl="0" eaLnBrk="1" latinLnBrk="0" hangingPunct="1">
        <a:lnSpc>
          <a:spcPct val="90000"/>
        </a:lnSpc>
        <a:spcBef>
          <a:spcPts val="150"/>
        </a:spcBef>
        <a:spcAft>
          <a:spcPts val="299"/>
        </a:spcAft>
        <a:buClr>
          <a:schemeClr val="accent1"/>
        </a:buClr>
        <a:buSzPct val="80000"/>
        <a:buFont typeface="Corbel" pitchFamily="34" charset="0"/>
        <a:buChar char="•"/>
        <a:defRPr sz="1496" kern="1200">
          <a:solidFill>
            <a:schemeClr val="accent1"/>
          </a:solidFill>
          <a:latin typeface="+mn-lt"/>
          <a:ea typeface="+mn-ea"/>
          <a:cs typeface="+mn-cs"/>
        </a:defRPr>
      </a:lvl2pPr>
      <a:lvl3pPr marL="547250" indent="-136813" algn="l" defTabSz="684063" rtl="0" eaLnBrk="1" latinLnBrk="0" hangingPunct="1">
        <a:lnSpc>
          <a:spcPct val="90000"/>
        </a:lnSpc>
        <a:spcBef>
          <a:spcPts val="150"/>
        </a:spcBef>
        <a:spcAft>
          <a:spcPts val="299"/>
        </a:spcAft>
        <a:buClr>
          <a:schemeClr val="accent1"/>
        </a:buClr>
        <a:buSzPct val="80000"/>
        <a:buFont typeface="Corbel" pitchFamily="34" charset="0"/>
        <a:buChar char="•"/>
        <a:defRPr sz="1347" kern="1200">
          <a:solidFill>
            <a:schemeClr val="accent1"/>
          </a:solidFill>
          <a:latin typeface="+mn-lt"/>
          <a:ea typeface="+mn-ea"/>
          <a:cs typeface="+mn-cs"/>
        </a:defRPr>
      </a:lvl3pPr>
      <a:lvl4pPr marL="752469" indent="-136813"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4pPr>
      <a:lvl5pPr marL="957688" indent="-136813"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5pPr>
      <a:lvl6pPr marL="1196960" indent="-171016"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6pPr>
      <a:lvl7pPr marL="1421390" indent="-171016"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7pPr>
      <a:lvl8pPr marL="1645820" indent="-171016"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8pPr>
      <a:lvl9pPr marL="1870250" indent="-171016" algn="l" defTabSz="684063" rtl="0" eaLnBrk="1" latinLnBrk="0" hangingPunct="1">
        <a:lnSpc>
          <a:spcPct val="90000"/>
        </a:lnSpc>
        <a:spcBef>
          <a:spcPts val="150"/>
        </a:spcBef>
        <a:spcAft>
          <a:spcPts val="299"/>
        </a:spcAft>
        <a:buClr>
          <a:schemeClr val="accent1"/>
        </a:buClr>
        <a:buSzPct val="80000"/>
        <a:buFont typeface="Corbel" pitchFamily="34" charset="0"/>
        <a:buChar char="•"/>
        <a:defRPr sz="1197" kern="1200">
          <a:solidFill>
            <a:schemeClr val="accent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AF37F0-1E8F-443E-AA28-4BC63482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BE9D54-6250-40F2-A23A-F9CEBF5F9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191929"/>
            <a:ext cx="8778240" cy="47621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E46E6328-0D82-4747-8B39-60373321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4084116"/>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bject 4"/>
          <p:cNvSpPr txBox="1">
            <a:spLocks noGrp="1"/>
          </p:cNvSpPr>
          <p:nvPr>
            <p:ph type="ctrTitle"/>
          </p:nvPr>
        </p:nvSpPr>
        <p:spPr>
          <a:xfrm>
            <a:off x="832485" y="3146890"/>
            <a:ext cx="7475220" cy="991955"/>
          </a:xfrm>
          <a:prstGeom prst="rect">
            <a:avLst/>
          </a:prstGeom>
        </p:spPr>
        <p:txBody>
          <a:bodyPr vert="horz" lIns="0" tIns="12700" rIns="0" bIns="0" rtlCol="0">
            <a:normAutofit/>
          </a:bodyPr>
          <a:lstStyle/>
          <a:p>
            <a:pPr marL="12700" marR="5080">
              <a:spcBef>
                <a:spcPts val="100"/>
              </a:spcBef>
            </a:pPr>
            <a:r>
              <a:rPr lang="en-US" sz="2300" spc="-5">
                <a:solidFill>
                  <a:schemeClr val="accent1"/>
                </a:solidFill>
              </a:rPr>
              <a:t>The importance of </a:t>
            </a:r>
            <a:br>
              <a:rPr lang="en-US" sz="2300" spc="-5">
                <a:solidFill>
                  <a:schemeClr val="accent1"/>
                </a:solidFill>
              </a:rPr>
            </a:br>
            <a:r>
              <a:rPr lang="en-US" sz="2300" spc="-5">
                <a:solidFill>
                  <a:schemeClr val="accent1"/>
                </a:solidFill>
              </a:rPr>
              <a:t>Intellectual</a:t>
            </a:r>
            <a:r>
              <a:rPr lang="en-US" sz="2300" spc="-85">
                <a:solidFill>
                  <a:schemeClr val="accent1"/>
                </a:solidFill>
              </a:rPr>
              <a:t> </a:t>
            </a:r>
            <a:r>
              <a:rPr lang="en-US" sz="2300">
                <a:solidFill>
                  <a:schemeClr val="accent1"/>
                </a:solidFill>
              </a:rPr>
              <a:t>Property </a:t>
            </a:r>
            <a:br>
              <a:rPr lang="en-US" sz="2300">
                <a:solidFill>
                  <a:schemeClr val="accent1"/>
                </a:solidFill>
              </a:rPr>
            </a:br>
            <a:r>
              <a:rPr lang="en-US" sz="2300">
                <a:solidFill>
                  <a:schemeClr val="accent1"/>
                </a:solidFill>
              </a:rPr>
              <a:t>to the success of business</a:t>
            </a:r>
          </a:p>
        </p:txBody>
      </p:sp>
      <p:sp>
        <p:nvSpPr>
          <p:cNvPr id="12" name="Subtitle 11">
            <a:extLst>
              <a:ext uri="{FF2B5EF4-FFF2-40B4-BE49-F238E27FC236}">
                <a16:creationId xmlns:a16="http://schemas.microsoft.com/office/drawing/2014/main" id="{8F9B124C-FBED-4A89-9A68-606977BB84FC}"/>
              </a:ext>
            </a:extLst>
          </p:cNvPr>
          <p:cNvSpPr>
            <a:spLocks noGrp="1"/>
          </p:cNvSpPr>
          <p:nvPr>
            <p:ph type="subTitle" idx="1"/>
          </p:nvPr>
        </p:nvSpPr>
        <p:spPr>
          <a:xfrm>
            <a:off x="1282147" y="4186732"/>
            <a:ext cx="6575895" cy="417305"/>
          </a:xfrm>
        </p:spPr>
        <p:txBody>
          <a:bodyPr>
            <a:normAutofit/>
          </a:bodyPr>
          <a:lstStyle/>
          <a:p>
            <a:r>
              <a:rPr lang="en-US" sz="1500">
                <a:solidFill>
                  <a:schemeClr val="accent1"/>
                </a:solidFill>
              </a:rPr>
              <a:t>January 2020</a:t>
            </a:r>
          </a:p>
        </p:txBody>
      </p:sp>
      <p:pic>
        <p:nvPicPr>
          <p:cNvPr id="10" name="Picture 9" descr="A close up of a sign&#10;&#10;Description automatically generated">
            <a:extLst>
              <a:ext uri="{FF2B5EF4-FFF2-40B4-BE49-F238E27FC236}">
                <a16:creationId xmlns:a16="http://schemas.microsoft.com/office/drawing/2014/main" id="{DF685893-821A-4E5E-82DF-C9AE62034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500" y="554506"/>
            <a:ext cx="6457000" cy="2453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7697470" cy="635000"/>
          </a:xfrm>
          <a:prstGeom prst="rect">
            <a:avLst/>
          </a:prstGeom>
        </p:spPr>
        <p:txBody>
          <a:bodyPr vert="horz" wrap="square" lIns="0" tIns="12065" rIns="0" bIns="0" rtlCol="0">
            <a:spAutoFit/>
          </a:bodyPr>
          <a:lstStyle/>
          <a:p>
            <a:pPr marL="12700">
              <a:lnSpc>
                <a:spcPct val="100000"/>
              </a:lnSpc>
              <a:spcBef>
                <a:spcPts val="95"/>
              </a:spcBef>
            </a:pPr>
            <a:r>
              <a:rPr sz="4000" spc="-10" dirty="0"/>
              <a:t>Key Steps </a:t>
            </a:r>
            <a:r>
              <a:rPr sz="4000" spc="-5" dirty="0"/>
              <a:t>in Obtaining a</a:t>
            </a:r>
            <a:r>
              <a:rPr sz="4000" spc="45" dirty="0"/>
              <a:t> </a:t>
            </a:r>
            <a:r>
              <a:rPr sz="4000" spc="-10" dirty="0"/>
              <a:t>Patent</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10</a:t>
            </a:fld>
            <a:endParaRPr spc="-5" dirty="0"/>
          </a:p>
        </p:txBody>
      </p:sp>
      <p:sp>
        <p:nvSpPr>
          <p:cNvPr id="3" name="object 3"/>
          <p:cNvSpPr txBox="1"/>
          <p:nvPr/>
        </p:nvSpPr>
        <p:spPr>
          <a:xfrm>
            <a:off x="310388" y="1375791"/>
            <a:ext cx="7710805" cy="2755900"/>
          </a:xfrm>
          <a:prstGeom prst="rect">
            <a:avLst/>
          </a:prstGeom>
        </p:spPr>
        <p:txBody>
          <a:bodyPr vert="horz" wrap="square" lIns="0" tIns="12065" rIns="0" bIns="0" rtlCol="0">
            <a:spAutoFit/>
          </a:bodyPr>
          <a:lstStyle/>
          <a:p>
            <a:pPr marL="527685" indent="-515620">
              <a:lnSpc>
                <a:spcPct val="100000"/>
              </a:lnSpc>
              <a:spcBef>
                <a:spcPts val="95"/>
              </a:spcBef>
              <a:buClr>
                <a:srgbClr val="4AACC5"/>
              </a:buClr>
              <a:buAutoNum type="arabicPeriod"/>
              <a:tabLst>
                <a:tab pos="527685" algn="l"/>
                <a:tab pos="528320" algn="l"/>
              </a:tabLst>
            </a:pPr>
            <a:r>
              <a:rPr sz="2800" spc="-5" dirty="0">
                <a:latin typeface="Arial"/>
                <a:cs typeface="Arial"/>
              </a:rPr>
              <a:t>File Patent Application with</a:t>
            </a:r>
            <a:r>
              <a:rPr sz="2800" spc="-110" dirty="0">
                <a:latin typeface="Arial"/>
                <a:cs typeface="Arial"/>
              </a:rPr>
              <a:t> </a:t>
            </a:r>
            <a:r>
              <a:rPr sz="2800" spc="-20" dirty="0">
                <a:latin typeface="Arial"/>
                <a:cs typeface="Arial"/>
              </a:rPr>
              <a:t>USPTO</a:t>
            </a:r>
            <a:endParaRPr sz="2800">
              <a:latin typeface="Arial"/>
              <a:cs typeface="Arial"/>
            </a:endParaRPr>
          </a:p>
          <a:p>
            <a:pPr marL="527685" indent="-515620">
              <a:lnSpc>
                <a:spcPct val="100000"/>
              </a:lnSpc>
              <a:spcBef>
                <a:spcPts val="2685"/>
              </a:spcBef>
              <a:buClr>
                <a:srgbClr val="4AACC5"/>
              </a:buClr>
              <a:buAutoNum type="arabicPeriod"/>
              <a:tabLst>
                <a:tab pos="527685" algn="l"/>
                <a:tab pos="528320" algn="l"/>
              </a:tabLst>
            </a:pPr>
            <a:r>
              <a:rPr sz="2800" dirty="0">
                <a:latin typeface="Arial"/>
                <a:cs typeface="Arial"/>
              </a:rPr>
              <a:t>Foreign </a:t>
            </a:r>
            <a:r>
              <a:rPr sz="2800" spc="-5" dirty="0">
                <a:latin typeface="Arial"/>
                <a:cs typeface="Arial"/>
              </a:rPr>
              <a:t>Filing </a:t>
            </a:r>
            <a:r>
              <a:rPr sz="2800" dirty="0">
                <a:latin typeface="Arial"/>
                <a:cs typeface="Arial"/>
              </a:rPr>
              <a:t>(if necessary) </a:t>
            </a:r>
            <a:r>
              <a:rPr sz="2800" spc="-5" dirty="0">
                <a:latin typeface="Arial"/>
                <a:cs typeface="Arial"/>
              </a:rPr>
              <a:t>within 12</a:t>
            </a:r>
            <a:r>
              <a:rPr sz="2800" spc="35" dirty="0">
                <a:latin typeface="Arial"/>
                <a:cs typeface="Arial"/>
              </a:rPr>
              <a:t> </a:t>
            </a:r>
            <a:r>
              <a:rPr sz="2800" dirty="0">
                <a:latin typeface="Arial"/>
                <a:cs typeface="Arial"/>
              </a:rPr>
              <a:t>months</a:t>
            </a:r>
            <a:endParaRPr sz="2800">
              <a:latin typeface="Arial"/>
              <a:cs typeface="Arial"/>
            </a:endParaRPr>
          </a:p>
          <a:p>
            <a:pPr marL="527685" indent="-515620">
              <a:lnSpc>
                <a:spcPct val="100000"/>
              </a:lnSpc>
              <a:spcBef>
                <a:spcPts val="2690"/>
              </a:spcBef>
              <a:buClr>
                <a:srgbClr val="4AACC5"/>
              </a:buClr>
              <a:buAutoNum type="arabicPeriod"/>
              <a:tabLst>
                <a:tab pos="527685" algn="l"/>
                <a:tab pos="528320" algn="l"/>
              </a:tabLst>
            </a:pPr>
            <a:r>
              <a:rPr sz="2800" spc="-5" dirty="0">
                <a:latin typeface="Arial"/>
                <a:cs typeface="Arial"/>
              </a:rPr>
              <a:t>Publication </a:t>
            </a:r>
            <a:r>
              <a:rPr sz="2800" dirty="0">
                <a:latin typeface="Arial"/>
                <a:cs typeface="Arial"/>
              </a:rPr>
              <a:t>at </a:t>
            </a:r>
            <a:r>
              <a:rPr sz="2800" spc="-5" dirty="0">
                <a:latin typeface="Arial"/>
                <a:cs typeface="Arial"/>
              </a:rPr>
              <a:t>18</a:t>
            </a:r>
            <a:r>
              <a:rPr sz="2800" spc="15" dirty="0">
                <a:latin typeface="Arial"/>
                <a:cs typeface="Arial"/>
              </a:rPr>
              <a:t> </a:t>
            </a:r>
            <a:r>
              <a:rPr sz="2800" dirty="0">
                <a:latin typeface="Arial"/>
                <a:cs typeface="Arial"/>
              </a:rPr>
              <a:t>months</a:t>
            </a:r>
            <a:endParaRPr sz="2800">
              <a:latin typeface="Arial"/>
              <a:cs typeface="Arial"/>
            </a:endParaRPr>
          </a:p>
          <a:p>
            <a:pPr marL="527685" indent="-515620">
              <a:lnSpc>
                <a:spcPct val="100000"/>
              </a:lnSpc>
              <a:spcBef>
                <a:spcPts val="2685"/>
              </a:spcBef>
              <a:buClr>
                <a:srgbClr val="4AACC5"/>
              </a:buClr>
              <a:buAutoNum type="arabicPeriod"/>
              <a:tabLst>
                <a:tab pos="527685" algn="l"/>
                <a:tab pos="528320" algn="l"/>
              </a:tabLst>
            </a:pPr>
            <a:r>
              <a:rPr sz="2800" spc="-5" dirty="0">
                <a:latin typeface="Arial"/>
                <a:cs typeface="Arial"/>
              </a:rPr>
              <a:t>Prosecute </a:t>
            </a:r>
            <a:r>
              <a:rPr sz="2800" dirty="0">
                <a:latin typeface="Arial"/>
                <a:cs typeface="Arial"/>
              </a:rPr>
              <a:t>Patent </a:t>
            </a:r>
            <a:r>
              <a:rPr sz="2800" spc="-5" dirty="0">
                <a:latin typeface="Arial"/>
                <a:cs typeface="Arial"/>
              </a:rPr>
              <a:t>Application </a:t>
            </a:r>
            <a:r>
              <a:rPr sz="2800" dirty="0">
                <a:latin typeface="Arial"/>
                <a:cs typeface="Arial"/>
              </a:rPr>
              <a:t>until</a:t>
            </a:r>
            <a:r>
              <a:rPr sz="2800" spc="-150" dirty="0">
                <a:latin typeface="Arial"/>
                <a:cs typeface="Arial"/>
              </a:rPr>
              <a:t> </a:t>
            </a:r>
            <a:r>
              <a:rPr sz="2800" dirty="0">
                <a:latin typeface="Arial"/>
                <a:cs typeface="Arial"/>
              </a:rPr>
              <a:t>Grant</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4648835" cy="635000"/>
          </a:xfrm>
          <a:prstGeom prst="rect">
            <a:avLst/>
          </a:prstGeom>
        </p:spPr>
        <p:txBody>
          <a:bodyPr vert="horz" wrap="square" lIns="0" tIns="12065" rIns="0" bIns="0" rtlCol="0">
            <a:spAutoFit/>
          </a:bodyPr>
          <a:lstStyle/>
          <a:p>
            <a:pPr marL="12700">
              <a:lnSpc>
                <a:spcPct val="100000"/>
              </a:lnSpc>
              <a:spcBef>
                <a:spcPts val="95"/>
              </a:spcBef>
            </a:pPr>
            <a:r>
              <a:rPr sz="4000" spc="-10" dirty="0"/>
              <a:t>Patent</a:t>
            </a:r>
            <a:r>
              <a:rPr sz="4000" spc="-40" dirty="0"/>
              <a:t> </a:t>
            </a:r>
            <a:r>
              <a:rPr sz="4000" spc="-5" dirty="0"/>
              <a:t>Prosecution</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11</a:t>
            </a:fld>
            <a:endParaRPr spc="-5" dirty="0"/>
          </a:p>
        </p:txBody>
      </p:sp>
      <p:sp>
        <p:nvSpPr>
          <p:cNvPr id="3" name="object 3"/>
          <p:cNvSpPr txBox="1"/>
          <p:nvPr/>
        </p:nvSpPr>
        <p:spPr>
          <a:xfrm>
            <a:off x="310388" y="1375791"/>
            <a:ext cx="8340725" cy="3182620"/>
          </a:xfrm>
          <a:prstGeom prst="rect">
            <a:avLst/>
          </a:prstGeom>
        </p:spPr>
        <p:txBody>
          <a:bodyPr vert="horz" wrap="square" lIns="0" tIns="12065" rIns="0" bIns="0" rtlCol="0">
            <a:spAutoFit/>
          </a:bodyPr>
          <a:lstStyle/>
          <a:p>
            <a:pPr marL="527685" indent="-515620">
              <a:lnSpc>
                <a:spcPct val="100000"/>
              </a:lnSpc>
              <a:spcBef>
                <a:spcPts val="95"/>
              </a:spcBef>
              <a:buClr>
                <a:srgbClr val="4AACC5"/>
              </a:buClr>
              <a:buAutoNum type="arabicPeriod"/>
              <a:tabLst>
                <a:tab pos="527685" algn="l"/>
                <a:tab pos="528320" algn="l"/>
              </a:tabLst>
            </a:pPr>
            <a:r>
              <a:rPr sz="2800" spc="-5" dirty="0">
                <a:latin typeface="Arial"/>
                <a:cs typeface="Arial"/>
              </a:rPr>
              <a:t>Application </a:t>
            </a:r>
            <a:r>
              <a:rPr sz="2800" dirty="0">
                <a:latin typeface="Arial"/>
                <a:cs typeface="Arial"/>
              </a:rPr>
              <a:t>is filed </a:t>
            </a:r>
            <a:r>
              <a:rPr sz="2800" spc="-5" dirty="0">
                <a:latin typeface="Arial"/>
                <a:cs typeface="Arial"/>
              </a:rPr>
              <a:t>with</a:t>
            </a:r>
            <a:r>
              <a:rPr sz="2800" spc="20" dirty="0">
                <a:latin typeface="Arial"/>
                <a:cs typeface="Arial"/>
              </a:rPr>
              <a:t> </a:t>
            </a:r>
            <a:r>
              <a:rPr sz="2800" spc="-20" dirty="0">
                <a:latin typeface="Arial"/>
                <a:cs typeface="Arial"/>
              </a:rPr>
              <a:t>USPTO</a:t>
            </a:r>
            <a:endParaRPr sz="2800">
              <a:latin typeface="Arial"/>
              <a:cs typeface="Arial"/>
            </a:endParaRPr>
          </a:p>
          <a:p>
            <a:pPr marL="527685" indent="-515620">
              <a:lnSpc>
                <a:spcPct val="100000"/>
              </a:lnSpc>
              <a:spcBef>
                <a:spcPts val="2685"/>
              </a:spcBef>
              <a:buClr>
                <a:srgbClr val="4AACC5"/>
              </a:buClr>
              <a:buAutoNum type="arabicPeriod"/>
              <a:tabLst>
                <a:tab pos="527685" algn="l"/>
                <a:tab pos="528320" algn="l"/>
              </a:tabLst>
            </a:pPr>
            <a:r>
              <a:rPr sz="2800" spc="-5" dirty="0">
                <a:latin typeface="Arial"/>
                <a:cs typeface="Arial"/>
              </a:rPr>
              <a:t>Examiner is </a:t>
            </a:r>
            <a:r>
              <a:rPr sz="2800" dirty="0">
                <a:latin typeface="Arial"/>
                <a:cs typeface="Arial"/>
              </a:rPr>
              <a:t>assigned, </a:t>
            </a:r>
            <a:r>
              <a:rPr sz="2800" spc="-5" dirty="0">
                <a:latin typeface="Arial"/>
                <a:cs typeface="Arial"/>
              </a:rPr>
              <a:t>who will </a:t>
            </a:r>
            <a:r>
              <a:rPr sz="2800" dirty="0">
                <a:latin typeface="Arial"/>
                <a:cs typeface="Arial"/>
              </a:rPr>
              <a:t>search prior</a:t>
            </a:r>
            <a:r>
              <a:rPr sz="2800" spc="35" dirty="0">
                <a:latin typeface="Arial"/>
                <a:cs typeface="Arial"/>
              </a:rPr>
              <a:t> </a:t>
            </a:r>
            <a:r>
              <a:rPr sz="2800" dirty="0">
                <a:latin typeface="Arial"/>
                <a:cs typeface="Arial"/>
              </a:rPr>
              <a:t>art</a:t>
            </a:r>
            <a:endParaRPr sz="2800">
              <a:latin typeface="Arial"/>
              <a:cs typeface="Arial"/>
            </a:endParaRPr>
          </a:p>
          <a:p>
            <a:pPr marL="527685" indent="-515620">
              <a:lnSpc>
                <a:spcPct val="100000"/>
              </a:lnSpc>
              <a:spcBef>
                <a:spcPts val="2690"/>
              </a:spcBef>
              <a:buClr>
                <a:srgbClr val="4AACC5"/>
              </a:buClr>
              <a:buAutoNum type="arabicPeriod"/>
              <a:tabLst>
                <a:tab pos="527685" algn="l"/>
                <a:tab pos="528320" algn="l"/>
              </a:tabLst>
            </a:pPr>
            <a:r>
              <a:rPr sz="2800" spc="-5" dirty="0">
                <a:latin typeface="Arial"/>
                <a:cs typeface="Arial"/>
              </a:rPr>
              <a:t>Most </a:t>
            </a:r>
            <a:r>
              <a:rPr sz="2800" dirty="0">
                <a:latin typeface="Arial"/>
                <a:cs typeface="Arial"/>
              </a:rPr>
              <a:t>patents receive at least </a:t>
            </a:r>
            <a:r>
              <a:rPr sz="2800" spc="-5" dirty="0">
                <a:latin typeface="Arial"/>
                <a:cs typeface="Arial"/>
              </a:rPr>
              <a:t>one </a:t>
            </a:r>
            <a:r>
              <a:rPr sz="2800" dirty="0">
                <a:latin typeface="Arial"/>
                <a:cs typeface="Arial"/>
              </a:rPr>
              <a:t>rejection</a:t>
            </a:r>
            <a:endParaRPr sz="2800">
              <a:latin typeface="Arial"/>
              <a:cs typeface="Arial"/>
            </a:endParaRPr>
          </a:p>
          <a:p>
            <a:pPr marL="527685" marR="5080" indent="-515620">
              <a:lnSpc>
                <a:spcPct val="100000"/>
              </a:lnSpc>
              <a:spcBef>
                <a:spcPts val="2685"/>
              </a:spcBef>
              <a:buClr>
                <a:srgbClr val="4AACC5"/>
              </a:buClr>
              <a:buAutoNum type="arabicPeriod"/>
              <a:tabLst>
                <a:tab pos="527685" algn="l"/>
                <a:tab pos="528320" algn="l"/>
              </a:tabLst>
            </a:pPr>
            <a:r>
              <a:rPr sz="2800" dirty="0">
                <a:latin typeface="Arial"/>
                <a:cs typeface="Arial"/>
              </a:rPr>
              <a:t>Continue </a:t>
            </a:r>
            <a:r>
              <a:rPr sz="2800" spc="-5" dirty="0">
                <a:latin typeface="Arial"/>
                <a:cs typeface="Arial"/>
              </a:rPr>
              <a:t>to modify </a:t>
            </a:r>
            <a:r>
              <a:rPr sz="2800" dirty="0">
                <a:latin typeface="Arial"/>
                <a:cs typeface="Arial"/>
              </a:rPr>
              <a:t>or discuss </a:t>
            </a:r>
            <a:r>
              <a:rPr sz="2800" spc="-5" dirty="0">
                <a:latin typeface="Arial"/>
                <a:cs typeface="Arial"/>
              </a:rPr>
              <a:t>with </a:t>
            </a:r>
            <a:r>
              <a:rPr sz="2800" dirty="0">
                <a:latin typeface="Arial"/>
                <a:cs typeface="Arial"/>
              </a:rPr>
              <a:t>Examiner over  </a:t>
            </a:r>
            <a:r>
              <a:rPr sz="2800" spc="-5" dirty="0">
                <a:latin typeface="Arial"/>
                <a:cs typeface="Arial"/>
              </a:rPr>
              <a:t>time </a:t>
            </a:r>
            <a:r>
              <a:rPr sz="2800" dirty="0">
                <a:latin typeface="Arial"/>
                <a:cs typeface="Arial"/>
              </a:rPr>
              <a:t>until either issued or</a:t>
            </a:r>
            <a:r>
              <a:rPr sz="2800" spc="10" dirty="0">
                <a:latin typeface="Arial"/>
                <a:cs typeface="Arial"/>
              </a:rPr>
              <a:t> </a:t>
            </a:r>
            <a:r>
              <a:rPr sz="2800" dirty="0">
                <a:latin typeface="Arial"/>
                <a:cs typeface="Arial"/>
              </a:rPr>
              <a:t>abandoned</a:t>
            </a:r>
            <a:endParaRPr sz="2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567805" cy="635000"/>
          </a:xfrm>
          <a:prstGeom prst="rect">
            <a:avLst/>
          </a:prstGeom>
        </p:spPr>
        <p:txBody>
          <a:bodyPr vert="horz" wrap="square" lIns="0" tIns="12065" rIns="0" bIns="0" rtlCol="0">
            <a:spAutoFit/>
          </a:bodyPr>
          <a:lstStyle/>
          <a:p>
            <a:pPr marL="12700">
              <a:lnSpc>
                <a:spcPct val="100000"/>
              </a:lnSpc>
              <a:spcBef>
                <a:spcPts val="95"/>
              </a:spcBef>
            </a:pPr>
            <a:r>
              <a:rPr sz="4000" spc="-5" dirty="0"/>
              <a:t>Patentability </a:t>
            </a:r>
            <a:r>
              <a:rPr sz="4000" spc="-10" dirty="0"/>
              <a:t>Requirements</a:t>
            </a:r>
            <a:endParaRPr sz="400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12</a:t>
            </a:fld>
            <a:endParaRPr spc="-5" dirty="0"/>
          </a:p>
        </p:txBody>
      </p:sp>
      <p:sp>
        <p:nvSpPr>
          <p:cNvPr id="3" name="object 3"/>
          <p:cNvSpPr txBox="1"/>
          <p:nvPr/>
        </p:nvSpPr>
        <p:spPr>
          <a:xfrm>
            <a:off x="3888613" y="1213637"/>
            <a:ext cx="4962525" cy="3012440"/>
          </a:xfrm>
          <a:prstGeom prst="rect">
            <a:avLst/>
          </a:prstGeom>
        </p:spPr>
        <p:txBody>
          <a:bodyPr vert="horz" wrap="square" lIns="0" tIns="97790" rIns="0" bIns="0" rtlCol="0">
            <a:spAutoFit/>
          </a:bodyPr>
          <a:lstStyle/>
          <a:p>
            <a:pPr marL="355600" indent="-342900">
              <a:lnSpc>
                <a:spcPct val="100000"/>
              </a:lnSpc>
              <a:spcBef>
                <a:spcPts val="770"/>
              </a:spcBef>
              <a:buClr>
                <a:srgbClr val="4AACC5"/>
              </a:buClr>
              <a:buChar char="•"/>
              <a:tabLst>
                <a:tab pos="354965" algn="l"/>
                <a:tab pos="355600" algn="l"/>
              </a:tabLst>
            </a:pPr>
            <a:r>
              <a:rPr sz="2800" spc="-5" dirty="0">
                <a:latin typeface="Arial"/>
                <a:cs typeface="Arial"/>
              </a:rPr>
              <a:t>Patent-eligible </a:t>
            </a:r>
            <a:r>
              <a:rPr sz="2800" dirty="0">
                <a:latin typeface="Arial"/>
                <a:cs typeface="Arial"/>
              </a:rPr>
              <a:t>subject</a:t>
            </a:r>
            <a:r>
              <a:rPr sz="2800" spc="20" dirty="0">
                <a:latin typeface="Arial"/>
                <a:cs typeface="Arial"/>
              </a:rPr>
              <a:t> </a:t>
            </a:r>
            <a:r>
              <a:rPr sz="2800" spc="-5" dirty="0">
                <a:latin typeface="Arial"/>
                <a:cs typeface="Arial"/>
              </a:rPr>
              <a:t>matter</a:t>
            </a:r>
            <a:endParaRPr sz="2800">
              <a:latin typeface="Arial"/>
              <a:cs typeface="Arial"/>
            </a:endParaRPr>
          </a:p>
          <a:p>
            <a:pPr marL="355600" indent="-342900">
              <a:lnSpc>
                <a:spcPct val="100000"/>
              </a:lnSpc>
              <a:spcBef>
                <a:spcPts val="675"/>
              </a:spcBef>
              <a:buClr>
                <a:srgbClr val="4AACC5"/>
              </a:buClr>
              <a:buChar char="•"/>
              <a:tabLst>
                <a:tab pos="354965" algn="l"/>
                <a:tab pos="355600" algn="l"/>
              </a:tabLst>
            </a:pPr>
            <a:r>
              <a:rPr sz="2800" dirty="0">
                <a:latin typeface="Arial"/>
                <a:cs typeface="Arial"/>
              </a:rPr>
              <a:t>Useful</a:t>
            </a:r>
            <a:endParaRPr sz="2800">
              <a:latin typeface="Arial"/>
              <a:cs typeface="Arial"/>
            </a:endParaRPr>
          </a:p>
          <a:p>
            <a:pPr marL="355600" indent="-342900">
              <a:lnSpc>
                <a:spcPct val="100000"/>
              </a:lnSpc>
              <a:spcBef>
                <a:spcPts val="670"/>
              </a:spcBef>
              <a:buClr>
                <a:srgbClr val="4AACC5"/>
              </a:buClr>
              <a:buChar char="•"/>
              <a:tabLst>
                <a:tab pos="354965" algn="l"/>
                <a:tab pos="355600" algn="l"/>
              </a:tabLst>
            </a:pPr>
            <a:r>
              <a:rPr sz="2800" spc="-5" dirty="0">
                <a:latin typeface="Arial"/>
                <a:cs typeface="Arial"/>
              </a:rPr>
              <a:t>Novel</a:t>
            </a:r>
            <a:endParaRPr sz="2800">
              <a:latin typeface="Arial"/>
              <a:cs typeface="Arial"/>
            </a:endParaRPr>
          </a:p>
          <a:p>
            <a:pPr marL="355600" indent="-342900">
              <a:lnSpc>
                <a:spcPct val="100000"/>
              </a:lnSpc>
              <a:spcBef>
                <a:spcPts val="670"/>
              </a:spcBef>
              <a:buClr>
                <a:srgbClr val="4AACC5"/>
              </a:buClr>
              <a:buChar char="•"/>
              <a:tabLst>
                <a:tab pos="354965" algn="l"/>
                <a:tab pos="355600" algn="l"/>
              </a:tabLst>
            </a:pPr>
            <a:r>
              <a:rPr sz="2800" dirty="0">
                <a:latin typeface="Arial"/>
                <a:cs typeface="Arial"/>
              </a:rPr>
              <a:t>Non-obvious</a:t>
            </a:r>
            <a:endParaRPr sz="2800">
              <a:latin typeface="Arial"/>
              <a:cs typeface="Arial"/>
            </a:endParaRPr>
          </a:p>
          <a:p>
            <a:pPr marL="355600" marR="1656080" indent="-342900">
              <a:lnSpc>
                <a:spcPct val="100000"/>
              </a:lnSpc>
              <a:spcBef>
                <a:spcPts val="675"/>
              </a:spcBef>
              <a:buClr>
                <a:srgbClr val="4AACC5"/>
              </a:buClr>
              <a:buChar char="•"/>
              <a:tabLst>
                <a:tab pos="354965" algn="l"/>
                <a:tab pos="355600" algn="l"/>
              </a:tabLst>
            </a:pPr>
            <a:r>
              <a:rPr sz="2800" spc="-10" dirty="0">
                <a:latin typeface="Arial"/>
                <a:cs typeface="Arial"/>
              </a:rPr>
              <a:t>Written</a:t>
            </a:r>
            <a:r>
              <a:rPr sz="2800" spc="-80" dirty="0">
                <a:latin typeface="Arial"/>
                <a:cs typeface="Arial"/>
              </a:rPr>
              <a:t> </a:t>
            </a:r>
            <a:r>
              <a:rPr sz="2800" dirty="0">
                <a:latin typeface="Arial"/>
                <a:cs typeface="Arial"/>
              </a:rPr>
              <a:t>description  </a:t>
            </a:r>
            <a:r>
              <a:rPr sz="2800" spc="-5" dirty="0">
                <a:latin typeface="Arial"/>
                <a:cs typeface="Arial"/>
              </a:rPr>
              <a:t>requirement</a:t>
            </a:r>
            <a:endParaRPr sz="2800">
              <a:latin typeface="Arial"/>
              <a:cs typeface="Arial"/>
            </a:endParaRPr>
          </a:p>
        </p:txBody>
      </p:sp>
      <p:sp>
        <p:nvSpPr>
          <p:cNvPr id="4" name="object 4"/>
          <p:cNvSpPr/>
          <p:nvPr/>
        </p:nvSpPr>
        <p:spPr>
          <a:xfrm>
            <a:off x="231622" y="1351762"/>
            <a:ext cx="3503650" cy="3218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516370" cy="635000"/>
          </a:xfrm>
          <a:prstGeom prst="rect">
            <a:avLst/>
          </a:prstGeom>
        </p:spPr>
        <p:txBody>
          <a:bodyPr vert="horz" wrap="square" lIns="0" tIns="12065" rIns="0" bIns="0" rtlCol="0">
            <a:spAutoFit/>
          </a:bodyPr>
          <a:lstStyle/>
          <a:p>
            <a:pPr marL="12700">
              <a:lnSpc>
                <a:spcPct val="100000"/>
              </a:lnSpc>
              <a:spcBef>
                <a:spcPts val="95"/>
              </a:spcBef>
            </a:pPr>
            <a:r>
              <a:rPr sz="4000" spc="-5" dirty="0"/>
              <a:t>First to… – Invent? – File</a:t>
            </a:r>
            <a:r>
              <a:rPr sz="4000" spc="-20" dirty="0"/>
              <a:t> </a:t>
            </a:r>
            <a:r>
              <a:rPr sz="4000" spc="-5" dirty="0"/>
              <a:t>?</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13</a:t>
            </a:fld>
            <a:endParaRPr spc="-5" dirty="0"/>
          </a:p>
        </p:txBody>
      </p:sp>
      <p:sp>
        <p:nvSpPr>
          <p:cNvPr id="3" name="object 3"/>
          <p:cNvSpPr txBox="1"/>
          <p:nvPr/>
        </p:nvSpPr>
        <p:spPr>
          <a:xfrm>
            <a:off x="310388" y="1375791"/>
            <a:ext cx="8028305" cy="2841625"/>
          </a:xfrm>
          <a:prstGeom prst="rect">
            <a:avLst/>
          </a:prstGeom>
        </p:spPr>
        <p:txBody>
          <a:bodyPr vert="horz" wrap="square" lIns="0" tIns="12065" rIns="0" bIns="0" rtlCol="0">
            <a:spAutoFit/>
          </a:bodyPr>
          <a:lstStyle/>
          <a:p>
            <a:pPr marL="355600" indent="-342900">
              <a:lnSpc>
                <a:spcPct val="100000"/>
              </a:lnSpc>
              <a:spcBef>
                <a:spcPts val="95"/>
              </a:spcBef>
              <a:buClr>
                <a:srgbClr val="4AACC5"/>
              </a:buClr>
              <a:buChar char="•"/>
              <a:tabLst>
                <a:tab pos="354965" algn="l"/>
                <a:tab pos="355600" algn="l"/>
              </a:tabLst>
            </a:pPr>
            <a:r>
              <a:rPr sz="2800" spc="-5" dirty="0">
                <a:latin typeface="Arial"/>
                <a:cs typeface="Arial"/>
              </a:rPr>
              <a:t>Old US </a:t>
            </a:r>
            <a:r>
              <a:rPr sz="2800" dirty="0">
                <a:latin typeface="Arial"/>
                <a:cs typeface="Arial"/>
              </a:rPr>
              <a:t>system </a:t>
            </a:r>
            <a:r>
              <a:rPr sz="2800" spc="-5" dirty="0">
                <a:latin typeface="Arial"/>
                <a:cs typeface="Arial"/>
              </a:rPr>
              <a:t>was </a:t>
            </a:r>
            <a:r>
              <a:rPr sz="2800" dirty="0">
                <a:latin typeface="Arial"/>
                <a:cs typeface="Arial"/>
              </a:rPr>
              <a:t>first </a:t>
            </a:r>
            <a:r>
              <a:rPr sz="2800" spc="-5" dirty="0">
                <a:latin typeface="Arial"/>
                <a:cs typeface="Arial"/>
              </a:rPr>
              <a:t>to</a:t>
            </a:r>
            <a:r>
              <a:rPr sz="2800" dirty="0">
                <a:latin typeface="Arial"/>
                <a:cs typeface="Arial"/>
              </a:rPr>
              <a:t> </a:t>
            </a:r>
            <a:r>
              <a:rPr sz="2800" spc="-5" dirty="0">
                <a:latin typeface="Arial"/>
                <a:cs typeface="Arial"/>
              </a:rPr>
              <a:t>invent</a:t>
            </a:r>
            <a:endParaRPr sz="2800">
              <a:latin typeface="Arial"/>
              <a:cs typeface="Arial"/>
            </a:endParaRPr>
          </a:p>
          <a:p>
            <a:pPr marL="354965" marR="5080" indent="-342900">
              <a:lnSpc>
                <a:spcPct val="100000"/>
              </a:lnSpc>
              <a:spcBef>
                <a:spcPts val="2685"/>
              </a:spcBef>
              <a:buClr>
                <a:srgbClr val="4AACC5"/>
              </a:buClr>
              <a:buChar char="•"/>
              <a:tabLst>
                <a:tab pos="354965" algn="l"/>
                <a:tab pos="355600" algn="l"/>
              </a:tabLst>
            </a:pPr>
            <a:r>
              <a:rPr sz="2800" spc="-5" dirty="0">
                <a:latin typeface="Arial"/>
                <a:cs typeface="Arial"/>
              </a:rPr>
              <a:t>Changed to First to File with America </a:t>
            </a:r>
            <a:r>
              <a:rPr sz="2800" dirty="0">
                <a:latin typeface="Arial"/>
                <a:cs typeface="Arial"/>
              </a:rPr>
              <a:t>Invents</a:t>
            </a:r>
            <a:r>
              <a:rPr sz="2800" spc="-190" dirty="0">
                <a:latin typeface="Arial"/>
                <a:cs typeface="Arial"/>
              </a:rPr>
              <a:t> </a:t>
            </a:r>
            <a:r>
              <a:rPr sz="2800" spc="-5" dirty="0">
                <a:latin typeface="Arial"/>
                <a:cs typeface="Arial"/>
              </a:rPr>
              <a:t>Act  in September</a:t>
            </a:r>
            <a:r>
              <a:rPr sz="2800" spc="25" dirty="0">
                <a:latin typeface="Arial"/>
                <a:cs typeface="Arial"/>
              </a:rPr>
              <a:t> </a:t>
            </a:r>
            <a:r>
              <a:rPr sz="2800" spc="-55" dirty="0">
                <a:latin typeface="Arial"/>
                <a:cs typeface="Arial"/>
              </a:rPr>
              <a:t>2011</a:t>
            </a:r>
            <a:endParaRPr sz="2800">
              <a:latin typeface="Arial"/>
              <a:cs typeface="Arial"/>
            </a:endParaRPr>
          </a:p>
          <a:p>
            <a:pPr marL="354965" marR="275590" indent="-342900">
              <a:lnSpc>
                <a:spcPct val="100000"/>
              </a:lnSpc>
              <a:spcBef>
                <a:spcPts val="2690"/>
              </a:spcBef>
              <a:buClr>
                <a:srgbClr val="4AACC5"/>
              </a:buClr>
              <a:buChar char="•"/>
              <a:tabLst>
                <a:tab pos="354965" algn="l"/>
                <a:tab pos="355600" algn="l"/>
              </a:tabLst>
            </a:pPr>
            <a:r>
              <a:rPr sz="2800" spc="-5" dirty="0">
                <a:latin typeface="Arial"/>
                <a:cs typeface="Arial"/>
              </a:rPr>
              <a:t>Patents filed </a:t>
            </a:r>
            <a:r>
              <a:rPr sz="2800" dirty="0">
                <a:latin typeface="Arial"/>
                <a:cs typeface="Arial"/>
              </a:rPr>
              <a:t>before that </a:t>
            </a:r>
            <a:r>
              <a:rPr sz="2800" spc="-5" dirty="0">
                <a:latin typeface="Arial"/>
                <a:cs typeface="Arial"/>
              </a:rPr>
              <a:t>date </a:t>
            </a:r>
            <a:r>
              <a:rPr sz="2800" dirty="0">
                <a:latin typeface="Arial"/>
                <a:cs typeface="Arial"/>
              </a:rPr>
              <a:t>are treated under  </a:t>
            </a:r>
            <a:r>
              <a:rPr sz="2800" spc="-5" dirty="0">
                <a:latin typeface="Arial"/>
                <a:cs typeface="Arial"/>
              </a:rPr>
              <a:t>prior</a:t>
            </a:r>
            <a:r>
              <a:rPr sz="2800" dirty="0">
                <a:latin typeface="Arial"/>
                <a:cs typeface="Arial"/>
              </a:rPr>
              <a:t> </a:t>
            </a:r>
            <a:r>
              <a:rPr sz="2800" spc="-5" dirty="0">
                <a:latin typeface="Arial"/>
                <a:cs typeface="Arial"/>
              </a:rPr>
              <a:t>law</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46379"/>
            <a:ext cx="8021955" cy="574040"/>
          </a:xfrm>
          <a:prstGeom prst="rect">
            <a:avLst/>
          </a:prstGeom>
        </p:spPr>
        <p:txBody>
          <a:bodyPr vert="horz" wrap="square" lIns="0" tIns="12700" rIns="0" bIns="0" rtlCol="0">
            <a:spAutoFit/>
          </a:bodyPr>
          <a:lstStyle/>
          <a:p>
            <a:pPr marL="12700">
              <a:lnSpc>
                <a:spcPct val="100000"/>
              </a:lnSpc>
              <a:spcBef>
                <a:spcPts val="100"/>
              </a:spcBef>
            </a:pPr>
            <a:r>
              <a:rPr sz="3600" spc="-5" dirty="0"/>
              <a:t>Identifying </a:t>
            </a:r>
            <a:r>
              <a:rPr sz="3600" dirty="0"/>
              <a:t>Patent </a:t>
            </a:r>
            <a:r>
              <a:rPr sz="3600" spc="-10" dirty="0"/>
              <a:t>Eligible</a:t>
            </a:r>
            <a:r>
              <a:rPr sz="3600" dirty="0"/>
              <a:t> </a:t>
            </a:r>
            <a:r>
              <a:rPr sz="3600" spc="-5" dirty="0"/>
              <a:t>Inventions</a:t>
            </a:r>
            <a:endParaRPr sz="3600"/>
          </a:p>
        </p:txBody>
      </p:sp>
      <p:sp>
        <p:nvSpPr>
          <p:cNvPr id="3" name="object 3"/>
          <p:cNvSpPr txBox="1"/>
          <p:nvPr/>
        </p:nvSpPr>
        <p:spPr>
          <a:xfrm>
            <a:off x="287527" y="1110488"/>
            <a:ext cx="8622665" cy="3050540"/>
          </a:xfrm>
          <a:prstGeom prst="rect">
            <a:avLst/>
          </a:prstGeom>
        </p:spPr>
        <p:txBody>
          <a:bodyPr vert="horz" wrap="square" lIns="0" tIns="12065" rIns="0" bIns="0" rtlCol="0">
            <a:spAutoFit/>
          </a:bodyPr>
          <a:lstStyle/>
          <a:p>
            <a:pPr marL="12700" marR="250825">
              <a:lnSpc>
                <a:spcPct val="101299"/>
              </a:lnSpc>
              <a:spcBef>
                <a:spcPts val="95"/>
              </a:spcBef>
            </a:pPr>
            <a:r>
              <a:rPr sz="2000" spc="10" dirty="0">
                <a:latin typeface="Arial"/>
                <a:cs typeface="Arial"/>
              </a:rPr>
              <a:t>In order to </a:t>
            </a:r>
            <a:r>
              <a:rPr sz="2000" spc="15" dirty="0">
                <a:latin typeface="Arial"/>
                <a:cs typeface="Arial"/>
              </a:rPr>
              <a:t>have </a:t>
            </a:r>
            <a:r>
              <a:rPr sz="2000" spc="10" dirty="0">
                <a:latin typeface="Arial"/>
                <a:cs typeface="Arial"/>
              </a:rPr>
              <a:t>reasonable </a:t>
            </a:r>
            <a:r>
              <a:rPr sz="2000" spc="15" dirty="0">
                <a:latin typeface="Arial"/>
                <a:cs typeface="Arial"/>
              </a:rPr>
              <a:t>a chance </a:t>
            </a:r>
            <a:r>
              <a:rPr sz="2000" spc="10" dirty="0">
                <a:latin typeface="Arial"/>
                <a:cs typeface="Arial"/>
              </a:rPr>
              <a:t>at obtaining patent protection for </a:t>
            </a:r>
            <a:r>
              <a:rPr sz="2000" spc="15" dirty="0">
                <a:latin typeface="Arial"/>
                <a:cs typeface="Arial"/>
              </a:rPr>
              <a:t>a  </a:t>
            </a:r>
            <a:r>
              <a:rPr sz="2000" spc="10" dirty="0">
                <a:latin typeface="Arial"/>
                <a:cs typeface="Arial"/>
              </a:rPr>
              <a:t>software product or service, the software </a:t>
            </a:r>
            <a:r>
              <a:rPr sz="2000" spc="15" dirty="0">
                <a:latin typeface="Arial"/>
                <a:cs typeface="Arial"/>
              </a:rPr>
              <a:t>must be </a:t>
            </a:r>
            <a:r>
              <a:rPr sz="2000" spc="10" dirty="0">
                <a:latin typeface="Arial"/>
                <a:cs typeface="Arial"/>
              </a:rPr>
              <a:t>novel </a:t>
            </a:r>
            <a:r>
              <a:rPr sz="2000" spc="15" dirty="0">
                <a:latin typeface="Arial"/>
                <a:cs typeface="Arial"/>
              </a:rPr>
              <a:t>and</a:t>
            </a:r>
            <a:r>
              <a:rPr sz="2000" spc="-120" dirty="0">
                <a:latin typeface="Arial"/>
                <a:cs typeface="Arial"/>
              </a:rPr>
              <a:t> </a:t>
            </a:r>
            <a:r>
              <a:rPr sz="2000" spc="10" dirty="0">
                <a:latin typeface="Arial"/>
                <a:cs typeface="Arial"/>
              </a:rPr>
              <a:t>non-obvious,  </a:t>
            </a:r>
            <a:r>
              <a:rPr sz="2000" spc="15" dirty="0">
                <a:latin typeface="Arial"/>
                <a:cs typeface="Arial"/>
              </a:rPr>
              <a:t>and </a:t>
            </a:r>
            <a:r>
              <a:rPr sz="2000" spc="10" dirty="0">
                <a:latin typeface="Arial"/>
                <a:cs typeface="Arial"/>
              </a:rPr>
              <a:t>should</a:t>
            </a:r>
            <a:r>
              <a:rPr sz="2000" spc="-45" dirty="0">
                <a:latin typeface="Arial"/>
                <a:cs typeface="Arial"/>
              </a:rPr>
              <a:t> </a:t>
            </a:r>
            <a:r>
              <a:rPr sz="2000" spc="10" dirty="0">
                <a:latin typeface="Arial"/>
                <a:cs typeface="Arial"/>
              </a:rPr>
              <a:t>also:</a:t>
            </a:r>
            <a:endParaRPr sz="2000">
              <a:latin typeface="Arial"/>
              <a:cs typeface="Arial"/>
            </a:endParaRPr>
          </a:p>
          <a:p>
            <a:pPr marL="355600" indent="-342900">
              <a:lnSpc>
                <a:spcPct val="100000"/>
              </a:lnSpc>
              <a:spcBef>
                <a:spcPts val="400"/>
              </a:spcBef>
              <a:buClr>
                <a:srgbClr val="4AACC5"/>
              </a:buClr>
              <a:buFont typeface="Arial"/>
              <a:buChar char="•"/>
              <a:tabLst>
                <a:tab pos="354965" algn="l"/>
                <a:tab pos="355600" algn="l"/>
              </a:tabLst>
            </a:pPr>
            <a:r>
              <a:rPr sz="1600" b="1" spc="-5" dirty="0">
                <a:latin typeface="Arial"/>
                <a:cs typeface="Arial"/>
              </a:rPr>
              <a:t>(a) </a:t>
            </a:r>
            <a:r>
              <a:rPr sz="1600" dirty="0">
                <a:latin typeface="Arial"/>
                <a:cs typeface="Arial"/>
              </a:rPr>
              <a:t>involve </a:t>
            </a:r>
            <a:r>
              <a:rPr sz="1600" spc="-5" dirty="0">
                <a:latin typeface="Arial"/>
                <a:cs typeface="Arial"/>
              </a:rPr>
              <a:t>a technical</a:t>
            </a:r>
            <a:r>
              <a:rPr sz="1600" spc="-10" dirty="0">
                <a:latin typeface="Arial"/>
                <a:cs typeface="Arial"/>
              </a:rPr>
              <a:t> </a:t>
            </a:r>
            <a:r>
              <a:rPr sz="1600" spc="-5" dirty="0">
                <a:latin typeface="Arial"/>
                <a:cs typeface="Arial"/>
              </a:rPr>
              <a:t>implementation;</a:t>
            </a:r>
            <a:endParaRPr sz="1600">
              <a:latin typeface="Arial"/>
              <a:cs typeface="Arial"/>
            </a:endParaRPr>
          </a:p>
          <a:p>
            <a:pPr marL="355600" marR="622300" indent="-342900">
              <a:lnSpc>
                <a:spcPct val="100000"/>
              </a:lnSpc>
              <a:spcBef>
                <a:spcPts val="384"/>
              </a:spcBef>
              <a:buClr>
                <a:srgbClr val="4AACC5"/>
              </a:buClr>
              <a:buFont typeface="Arial"/>
              <a:buChar char="•"/>
              <a:tabLst>
                <a:tab pos="354965" algn="l"/>
                <a:tab pos="355600" algn="l"/>
              </a:tabLst>
            </a:pPr>
            <a:r>
              <a:rPr sz="1600" b="1" spc="-5" dirty="0">
                <a:latin typeface="Arial"/>
                <a:cs typeface="Arial"/>
              </a:rPr>
              <a:t>(b) </a:t>
            </a:r>
            <a:r>
              <a:rPr sz="1600" dirty="0">
                <a:latin typeface="Arial"/>
                <a:cs typeface="Arial"/>
              </a:rPr>
              <a:t>solve </a:t>
            </a:r>
            <a:r>
              <a:rPr sz="1600" spc="-5" dirty="0">
                <a:latin typeface="Arial"/>
                <a:cs typeface="Arial"/>
              </a:rPr>
              <a:t>a technological problem (i.e., a problem arising out of </a:t>
            </a:r>
            <a:r>
              <a:rPr sz="1600" spc="-15" dirty="0">
                <a:latin typeface="Arial"/>
                <a:cs typeface="Arial"/>
              </a:rPr>
              <a:t>technology, </a:t>
            </a:r>
            <a:r>
              <a:rPr sz="1600" dirty="0">
                <a:latin typeface="Arial"/>
                <a:cs typeface="Arial"/>
              </a:rPr>
              <a:t>such </a:t>
            </a:r>
            <a:r>
              <a:rPr sz="1600" spc="-5" dirty="0">
                <a:latin typeface="Arial"/>
                <a:cs typeface="Arial"/>
              </a:rPr>
              <a:t>as a  limitation of current technology) or improve upon current technological solutions for  addressing a problem;</a:t>
            </a:r>
            <a:r>
              <a:rPr sz="1600" spc="15" dirty="0">
                <a:latin typeface="Arial"/>
                <a:cs typeface="Arial"/>
              </a:rPr>
              <a:t> </a:t>
            </a:r>
            <a:r>
              <a:rPr sz="1600" spc="-5" dirty="0">
                <a:latin typeface="Arial"/>
                <a:cs typeface="Arial"/>
              </a:rPr>
              <a:t>and</a:t>
            </a:r>
            <a:endParaRPr sz="1600">
              <a:latin typeface="Arial"/>
              <a:cs typeface="Arial"/>
            </a:endParaRPr>
          </a:p>
          <a:p>
            <a:pPr marL="355600" marR="5080" indent="-342900">
              <a:lnSpc>
                <a:spcPct val="100000"/>
              </a:lnSpc>
              <a:spcBef>
                <a:spcPts val="384"/>
              </a:spcBef>
              <a:buClr>
                <a:srgbClr val="4AACC5"/>
              </a:buClr>
              <a:buFont typeface="Arial"/>
              <a:buChar char="•"/>
              <a:tabLst>
                <a:tab pos="354965" algn="l"/>
                <a:tab pos="355600" algn="l"/>
              </a:tabLst>
            </a:pPr>
            <a:r>
              <a:rPr sz="1600" b="1" spc="-5" dirty="0">
                <a:latin typeface="Arial"/>
                <a:cs typeface="Arial"/>
              </a:rPr>
              <a:t>(c) </a:t>
            </a:r>
            <a:r>
              <a:rPr sz="1600" spc="-5" dirty="0">
                <a:latin typeface="Arial"/>
                <a:cs typeface="Arial"/>
              </a:rPr>
              <a:t>include a useful or practical application </a:t>
            </a:r>
            <a:r>
              <a:rPr sz="1600" spc="-10" dirty="0">
                <a:latin typeface="Arial"/>
                <a:cs typeface="Arial"/>
              </a:rPr>
              <a:t>beyond </a:t>
            </a:r>
            <a:r>
              <a:rPr sz="1600" spc="-5" dirty="0">
                <a:latin typeface="Arial"/>
                <a:cs typeface="Arial"/>
              </a:rPr>
              <a:t>merely </a:t>
            </a:r>
            <a:r>
              <a:rPr sz="1600" dirty="0">
                <a:latin typeface="Arial"/>
                <a:cs typeface="Arial"/>
              </a:rPr>
              <a:t>calculating </a:t>
            </a:r>
            <a:r>
              <a:rPr sz="1600" spc="-5" dirty="0">
                <a:latin typeface="Arial"/>
                <a:cs typeface="Arial"/>
              </a:rPr>
              <a:t>and providing a result,  or merely organizing and presenting information using conventional means (i.e.,  conventional </a:t>
            </a:r>
            <a:r>
              <a:rPr sz="1600" dirty="0">
                <a:latin typeface="Arial"/>
                <a:cs typeface="Arial"/>
              </a:rPr>
              <a:t>in </a:t>
            </a:r>
            <a:r>
              <a:rPr sz="1600" spc="-5" dirty="0">
                <a:latin typeface="Arial"/>
                <a:cs typeface="Arial"/>
              </a:rPr>
              <a:t>the sense that there is nothing novel or inventive about how the information  is collected, processed, or</a:t>
            </a:r>
            <a:r>
              <a:rPr sz="1600" spc="15" dirty="0">
                <a:latin typeface="Arial"/>
                <a:cs typeface="Arial"/>
              </a:rPr>
              <a:t> </a:t>
            </a:r>
            <a:r>
              <a:rPr sz="1600" spc="-5" dirty="0">
                <a:latin typeface="Arial"/>
                <a:cs typeface="Arial"/>
              </a:rPr>
              <a:t>presented).</a:t>
            </a:r>
            <a:endParaRPr sz="1600">
              <a:latin typeface="Arial"/>
              <a:cs typeface="Arial"/>
            </a:endParaRPr>
          </a:p>
        </p:txBody>
      </p:sp>
      <p:sp>
        <p:nvSpPr>
          <p:cNvPr id="4" name="object 4">
            <a:extLst>
              <a:ext uri="{FF2B5EF4-FFF2-40B4-BE49-F238E27FC236}">
                <a16:creationId xmlns:a16="http://schemas.microsoft.com/office/drawing/2014/main" id="{D4CEB84C-2413-428E-A06E-F616C3413419}"/>
              </a:ext>
            </a:extLst>
          </p:cNvPr>
          <p:cNvSpPr txBox="1">
            <a:spLocks noGrp="1"/>
          </p:cNvSpPr>
          <p:nvPr>
            <p:ph type="sldNum" sz="quarter" idx="12"/>
          </p:nvPr>
        </p:nvSpPr>
        <p:spPr>
          <a:xfrm>
            <a:off x="6997148" y="4699000"/>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14</a:t>
            </a:fld>
            <a:endParaRP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934200" cy="635000"/>
          </a:xfrm>
          <a:prstGeom prst="rect">
            <a:avLst/>
          </a:prstGeom>
        </p:spPr>
        <p:txBody>
          <a:bodyPr vert="horz" wrap="square" lIns="0" tIns="12065" rIns="0" bIns="0" rtlCol="0">
            <a:spAutoFit/>
          </a:bodyPr>
          <a:lstStyle/>
          <a:p>
            <a:pPr marL="12700">
              <a:lnSpc>
                <a:spcPct val="100000"/>
              </a:lnSpc>
              <a:spcBef>
                <a:spcPts val="95"/>
              </a:spcBef>
            </a:pPr>
            <a:r>
              <a:rPr sz="4000" spc="-10" dirty="0"/>
              <a:t>US </a:t>
            </a:r>
            <a:r>
              <a:rPr sz="4000" spc="-5" dirty="0"/>
              <a:t>and International</a:t>
            </a:r>
            <a:r>
              <a:rPr sz="4000" dirty="0"/>
              <a:t> </a:t>
            </a:r>
            <a:r>
              <a:rPr sz="4000" spc="-10" dirty="0"/>
              <a:t>Patents</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15</a:t>
            </a:fld>
            <a:endParaRPr spc="-5" dirty="0"/>
          </a:p>
        </p:txBody>
      </p:sp>
      <p:sp>
        <p:nvSpPr>
          <p:cNvPr id="3" name="object 3"/>
          <p:cNvSpPr txBox="1"/>
          <p:nvPr/>
        </p:nvSpPr>
        <p:spPr>
          <a:xfrm>
            <a:off x="310388" y="1147191"/>
            <a:ext cx="7896225" cy="2987675"/>
          </a:xfrm>
          <a:prstGeom prst="rect">
            <a:avLst/>
          </a:prstGeom>
        </p:spPr>
        <p:txBody>
          <a:bodyPr vert="horz" wrap="square" lIns="0" tIns="12065" rIns="0" bIns="0" rtlCol="0">
            <a:spAutoFit/>
          </a:bodyPr>
          <a:lstStyle/>
          <a:p>
            <a:pPr marL="354965" marR="360680" indent="-342900">
              <a:lnSpc>
                <a:spcPct val="100000"/>
              </a:lnSpc>
              <a:spcBef>
                <a:spcPts val="95"/>
              </a:spcBef>
              <a:buClr>
                <a:srgbClr val="4AACC5"/>
              </a:buClr>
              <a:buChar char="•"/>
              <a:tabLst>
                <a:tab pos="354965" algn="l"/>
                <a:tab pos="355600" algn="l"/>
              </a:tabLst>
            </a:pPr>
            <a:r>
              <a:rPr sz="2800" spc="-5" dirty="0">
                <a:latin typeface="Arial"/>
                <a:cs typeface="Arial"/>
              </a:rPr>
              <a:t>Patent </a:t>
            </a:r>
            <a:r>
              <a:rPr sz="2800" dirty="0">
                <a:latin typeface="Arial"/>
                <a:cs typeface="Arial"/>
              </a:rPr>
              <a:t>generally only applies in the country </a:t>
            </a:r>
            <a:r>
              <a:rPr sz="2800" spc="-5" dirty="0">
                <a:latin typeface="Arial"/>
                <a:cs typeface="Arial"/>
              </a:rPr>
              <a:t>in  which </a:t>
            </a:r>
            <a:r>
              <a:rPr sz="2800" dirty="0">
                <a:latin typeface="Arial"/>
                <a:cs typeface="Arial"/>
              </a:rPr>
              <a:t>it </a:t>
            </a:r>
            <a:r>
              <a:rPr sz="2800" spc="-5" dirty="0">
                <a:latin typeface="Arial"/>
                <a:cs typeface="Arial"/>
              </a:rPr>
              <a:t>was</a:t>
            </a:r>
            <a:r>
              <a:rPr sz="2800" spc="10" dirty="0">
                <a:latin typeface="Arial"/>
                <a:cs typeface="Arial"/>
              </a:rPr>
              <a:t> </a:t>
            </a:r>
            <a:r>
              <a:rPr sz="2800" spc="-5" dirty="0">
                <a:latin typeface="Arial"/>
                <a:cs typeface="Arial"/>
              </a:rPr>
              <a:t>filed</a:t>
            </a:r>
            <a:endParaRPr sz="2800">
              <a:latin typeface="Arial"/>
              <a:cs typeface="Arial"/>
            </a:endParaRPr>
          </a:p>
          <a:p>
            <a:pPr>
              <a:lnSpc>
                <a:spcPct val="100000"/>
              </a:lnSpc>
              <a:spcBef>
                <a:spcPts val="45"/>
              </a:spcBef>
              <a:buClr>
                <a:srgbClr val="4AACC5"/>
              </a:buClr>
              <a:buFont typeface="Arial"/>
              <a:buChar char="•"/>
            </a:pPr>
            <a:endParaRPr sz="2800">
              <a:latin typeface="Arial"/>
              <a:cs typeface="Arial"/>
            </a:endParaRPr>
          </a:p>
          <a:p>
            <a:pPr marL="355600" indent="-342900">
              <a:lnSpc>
                <a:spcPct val="100000"/>
              </a:lnSpc>
              <a:buClr>
                <a:srgbClr val="4AACC5"/>
              </a:buClr>
              <a:buChar char="•"/>
              <a:tabLst>
                <a:tab pos="354965" algn="l"/>
                <a:tab pos="355600" algn="l"/>
              </a:tabLst>
            </a:pPr>
            <a:r>
              <a:rPr sz="2800" dirty="0">
                <a:latin typeface="Arial"/>
                <a:cs typeface="Arial"/>
              </a:rPr>
              <a:t>Inventor can </a:t>
            </a:r>
            <a:r>
              <a:rPr sz="2800" spc="-5" dirty="0">
                <a:latin typeface="Arial"/>
                <a:cs typeface="Arial"/>
              </a:rPr>
              <a:t>apply </a:t>
            </a:r>
            <a:r>
              <a:rPr sz="2800" dirty="0">
                <a:latin typeface="Arial"/>
                <a:cs typeface="Arial"/>
              </a:rPr>
              <a:t>for </a:t>
            </a:r>
            <a:r>
              <a:rPr sz="2800" spc="-5" dirty="0">
                <a:latin typeface="Arial"/>
                <a:cs typeface="Arial"/>
              </a:rPr>
              <a:t>patents in </a:t>
            </a:r>
            <a:r>
              <a:rPr sz="2800" dirty="0">
                <a:latin typeface="Arial"/>
                <a:cs typeface="Arial"/>
              </a:rPr>
              <a:t>other</a:t>
            </a:r>
            <a:r>
              <a:rPr sz="2800" spc="30" dirty="0">
                <a:latin typeface="Arial"/>
                <a:cs typeface="Arial"/>
              </a:rPr>
              <a:t> </a:t>
            </a:r>
            <a:r>
              <a:rPr sz="2800" dirty="0">
                <a:latin typeface="Arial"/>
                <a:cs typeface="Arial"/>
              </a:rPr>
              <a:t>countries</a:t>
            </a:r>
            <a:endParaRPr sz="2800">
              <a:latin typeface="Arial"/>
              <a:cs typeface="Arial"/>
            </a:endParaRPr>
          </a:p>
          <a:p>
            <a:pPr>
              <a:lnSpc>
                <a:spcPct val="100000"/>
              </a:lnSpc>
              <a:spcBef>
                <a:spcPts val="40"/>
              </a:spcBef>
              <a:buClr>
                <a:srgbClr val="4AACC5"/>
              </a:buClr>
              <a:buFont typeface="Arial"/>
              <a:buChar char="•"/>
            </a:pPr>
            <a:endParaRPr sz="2800">
              <a:latin typeface="Arial"/>
              <a:cs typeface="Arial"/>
            </a:endParaRPr>
          </a:p>
          <a:p>
            <a:pPr marL="354965" marR="425450" indent="-342900">
              <a:lnSpc>
                <a:spcPct val="100000"/>
              </a:lnSpc>
              <a:buClr>
                <a:srgbClr val="4AACC5"/>
              </a:buClr>
              <a:buChar char="•"/>
              <a:tabLst>
                <a:tab pos="354965" algn="l"/>
                <a:tab pos="355600" algn="l"/>
              </a:tabLst>
            </a:pPr>
            <a:r>
              <a:rPr sz="2800" dirty="0">
                <a:latin typeface="Arial"/>
                <a:cs typeface="Arial"/>
              </a:rPr>
              <a:t>International patent prosecution is very  expensive, tend to </a:t>
            </a:r>
            <a:r>
              <a:rPr sz="2800" spc="-5" dirty="0">
                <a:latin typeface="Arial"/>
                <a:cs typeface="Arial"/>
              </a:rPr>
              <a:t>pick only </a:t>
            </a:r>
            <a:r>
              <a:rPr sz="2800" dirty="0">
                <a:latin typeface="Arial"/>
                <a:cs typeface="Arial"/>
              </a:rPr>
              <a:t>relevant</a:t>
            </a:r>
            <a:r>
              <a:rPr sz="2800" spc="-45" dirty="0">
                <a:latin typeface="Arial"/>
                <a:cs typeface="Arial"/>
              </a:rPr>
              <a:t> </a:t>
            </a:r>
            <a:r>
              <a:rPr sz="2800" dirty="0">
                <a:latin typeface="Arial"/>
                <a:cs typeface="Arial"/>
              </a:rPr>
              <a:t>markets</a:t>
            </a:r>
            <a:endParaRPr sz="2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4789170" cy="635000"/>
          </a:xfrm>
          <a:prstGeom prst="rect">
            <a:avLst/>
          </a:prstGeom>
        </p:spPr>
        <p:txBody>
          <a:bodyPr vert="horz" wrap="square" lIns="0" tIns="12065" rIns="0" bIns="0" rtlCol="0">
            <a:spAutoFit/>
          </a:bodyPr>
          <a:lstStyle/>
          <a:p>
            <a:pPr marL="12700">
              <a:lnSpc>
                <a:spcPct val="100000"/>
              </a:lnSpc>
              <a:spcBef>
                <a:spcPts val="95"/>
              </a:spcBef>
            </a:pPr>
            <a:r>
              <a:rPr sz="4000" spc="-10" dirty="0"/>
              <a:t>Patent</a:t>
            </a:r>
            <a:r>
              <a:rPr sz="4000" spc="-45" dirty="0"/>
              <a:t> </a:t>
            </a:r>
            <a:r>
              <a:rPr sz="4000" spc="-5" dirty="0"/>
              <a:t>Infringement</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16</a:t>
            </a:fld>
            <a:endParaRPr spc="-5" dirty="0"/>
          </a:p>
        </p:txBody>
      </p:sp>
      <p:sp>
        <p:nvSpPr>
          <p:cNvPr id="3" name="object 3"/>
          <p:cNvSpPr txBox="1"/>
          <p:nvPr/>
        </p:nvSpPr>
        <p:spPr>
          <a:xfrm>
            <a:off x="310388" y="1288083"/>
            <a:ext cx="6369685" cy="3175000"/>
          </a:xfrm>
          <a:prstGeom prst="rect">
            <a:avLst/>
          </a:prstGeom>
        </p:spPr>
        <p:txBody>
          <a:bodyPr vert="horz" wrap="square" lIns="0" tIns="99695" rIns="0" bIns="0" rtlCol="0">
            <a:spAutoFit/>
          </a:bodyPr>
          <a:lstStyle/>
          <a:p>
            <a:pPr marL="355600" indent="-342900">
              <a:lnSpc>
                <a:spcPct val="100000"/>
              </a:lnSpc>
              <a:spcBef>
                <a:spcPts val="785"/>
              </a:spcBef>
              <a:buClr>
                <a:srgbClr val="4AACC5"/>
              </a:buClr>
              <a:buChar char="•"/>
              <a:tabLst>
                <a:tab pos="354965" algn="l"/>
                <a:tab pos="355600" algn="l"/>
              </a:tabLst>
            </a:pPr>
            <a:r>
              <a:rPr sz="2800" dirty="0">
                <a:latin typeface="Arial"/>
                <a:cs typeface="Arial"/>
              </a:rPr>
              <a:t>Infringement occurs </a:t>
            </a:r>
            <a:r>
              <a:rPr sz="2800" spc="-5" dirty="0">
                <a:latin typeface="Arial"/>
                <a:cs typeface="Arial"/>
              </a:rPr>
              <a:t>if </a:t>
            </a:r>
            <a:r>
              <a:rPr sz="2800" dirty="0">
                <a:latin typeface="Arial"/>
                <a:cs typeface="Arial"/>
              </a:rPr>
              <a:t>another</a:t>
            </a:r>
            <a:r>
              <a:rPr sz="2800" spc="-50" dirty="0">
                <a:latin typeface="Arial"/>
                <a:cs typeface="Arial"/>
              </a:rPr>
              <a:t> </a:t>
            </a:r>
            <a:r>
              <a:rPr sz="2800" dirty="0">
                <a:latin typeface="Arial"/>
                <a:cs typeface="Arial"/>
              </a:rPr>
              <a:t>person:</a:t>
            </a:r>
          </a:p>
          <a:p>
            <a:pPr marL="756285" lvl="1" indent="-287020">
              <a:lnSpc>
                <a:spcPct val="100000"/>
              </a:lnSpc>
              <a:spcBef>
                <a:spcPts val="590"/>
              </a:spcBef>
              <a:buClr>
                <a:srgbClr val="4AACC5"/>
              </a:buClr>
              <a:buFont typeface="Wingdings"/>
              <a:buChar char=""/>
              <a:tabLst>
                <a:tab pos="756920" algn="l"/>
              </a:tabLst>
            </a:pPr>
            <a:r>
              <a:rPr sz="2400" b="1" spc="-5" dirty="0">
                <a:latin typeface="Arial"/>
                <a:cs typeface="Arial"/>
              </a:rPr>
              <a:t>Makes </a:t>
            </a:r>
            <a:r>
              <a:rPr sz="2400" spc="-5" dirty="0">
                <a:latin typeface="Arial"/>
                <a:cs typeface="Arial"/>
              </a:rPr>
              <a:t>the invention </a:t>
            </a:r>
            <a:r>
              <a:rPr sz="2400" spc="-10" dirty="0">
                <a:latin typeface="Arial"/>
                <a:cs typeface="Arial"/>
              </a:rPr>
              <a:t>in </a:t>
            </a:r>
            <a:r>
              <a:rPr sz="2400" dirty="0">
                <a:latin typeface="Arial"/>
                <a:cs typeface="Arial"/>
              </a:rPr>
              <a:t>the</a:t>
            </a:r>
            <a:r>
              <a:rPr sz="2400" spc="35" dirty="0">
                <a:latin typeface="Arial"/>
                <a:cs typeface="Arial"/>
              </a:rPr>
              <a:t> </a:t>
            </a:r>
            <a:r>
              <a:rPr sz="2400" spc="-5" dirty="0">
                <a:latin typeface="Arial"/>
                <a:cs typeface="Arial"/>
              </a:rPr>
              <a:t>U.S.</a:t>
            </a:r>
            <a:endParaRPr sz="2400" dirty="0">
              <a:latin typeface="Arial"/>
              <a:cs typeface="Arial"/>
            </a:endParaRPr>
          </a:p>
          <a:p>
            <a:pPr marL="756285" lvl="1" indent="-287020">
              <a:lnSpc>
                <a:spcPct val="100000"/>
              </a:lnSpc>
              <a:spcBef>
                <a:spcPts val="575"/>
              </a:spcBef>
              <a:buClr>
                <a:srgbClr val="4AACC5"/>
              </a:buClr>
              <a:buFont typeface="Wingdings"/>
              <a:buChar char=""/>
              <a:tabLst>
                <a:tab pos="756920" algn="l"/>
              </a:tabLst>
            </a:pPr>
            <a:r>
              <a:rPr sz="2400" b="1" spc="-5" dirty="0">
                <a:latin typeface="Arial"/>
                <a:cs typeface="Arial"/>
              </a:rPr>
              <a:t>Uses </a:t>
            </a:r>
            <a:r>
              <a:rPr sz="2400" dirty="0">
                <a:latin typeface="Arial"/>
                <a:cs typeface="Arial"/>
              </a:rPr>
              <a:t>the </a:t>
            </a:r>
            <a:r>
              <a:rPr sz="2400" spc="-5" dirty="0">
                <a:latin typeface="Arial"/>
                <a:cs typeface="Arial"/>
              </a:rPr>
              <a:t>invention in </a:t>
            </a:r>
            <a:r>
              <a:rPr sz="2400" dirty="0">
                <a:latin typeface="Arial"/>
                <a:cs typeface="Arial"/>
              </a:rPr>
              <a:t>the</a:t>
            </a:r>
            <a:r>
              <a:rPr sz="2400" spc="-15" dirty="0">
                <a:latin typeface="Arial"/>
                <a:cs typeface="Arial"/>
              </a:rPr>
              <a:t> </a:t>
            </a:r>
            <a:r>
              <a:rPr sz="2400" spc="-5" dirty="0">
                <a:latin typeface="Arial"/>
                <a:cs typeface="Arial"/>
              </a:rPr>
              <a:t>U.S.</a:t>
            </a:r>
            <a:endParaRPr sz="2400" dirty="0">
              <a:latin typeface="Arial"/>
              <a:cs typeface="Arial"/>
            </a:endParaRPr>
          </a:p>
          <a:p>
            <a:pPr marL="756285" lvl="1" indent="-287020">
              <a:lnSpc>
                <a:spcPct val="100000"/>
              </a:lnSpc>
              <a:spcBef>
                <a:spcPts val="580"/>
              </a:spcBef>
              <a:buClr>
                <a:srgbClr val="4AACC5"/>
              </a:buClr>
              <a:buFont typeface="Wingdings"/>
              <a:buChar char=""/>
              <a:tabLst>
                <a:tab pos="756920" algn="l"/>
              </a:tabLst>
            </a:pPr>
            <a:r>
              <a:rPr sz="2400" b="1" dirty="0">
                <a:latin typeface="Arial"/>
                <a:cs typeface="Arial"/>
              </a:rPr>
              <a:t>Sells </a:t>
            </a:r>
            <a:r>
              <a:rPr sz="2400" spc="-5" dirty="0">
                <a:latin typeface="Arial"/>
                <a:cs typeface="Arial"/>
              </a:rPr>
              <a:t>the invention in </a:t>
            </a:r>
            <a:r>
              <a:rPr sz="2400" dirty="0">
                <a:latin typeface="Arial"/>
                <a:cs typeface="Arial"/>
              </a:rPr>
              <a:t>the</a:t>
            </a:r>
            <a:r>
              <a:rPr sz="2400" spc="-45" dirty="0">
                <a:latin typeface="Arial"/>
                <a:cs typeface="Arial"/>
              </a:rPr>
              <a:t> </a:t>
            </a:r>
            <a:r>
              <a:rPr sz="2400" spc="-5" dirty="0">
                <a:latin typeface="Arial"/>
                <a:cs typeface="Arial"/>
              </a:rPr>
              <a:t>U.S.</a:t>
            </a:r>
            <a:endParaRPr sz="2400" dirty="0">
              <a:latin typeface="Arial"/>
              <a:cs typeface="Arial"/>
            </a:endParaRPr>
          </a:p>
          <a:p>
            <a:pPr marL="807720" marR="390525" lvl="1" indent="-338455">
              <a:lnSpc>
                <a:spcPct val="120000"/>
              </a:lnSpc>
              <a:buClr>
                <a:srgbClr val="4AACC5"/>
              </a:buClr>
              <a:buFont typeface="Wingdings"/>
              <a:buChar char=""/>
              <a:tabLst>
                <a:tab pos="756920" algn="l"/>
              </a:tabLst>
            </a:pPr>
            <a:r>
              <a:rPr sz="2400" b="1" dirty="0">
                <a:latin typeface="Arial"/>
                <a:cs typeface="Arial"/>
              </a:rPr>
              <a:t>Offers to </a:t>
            </a:r>
            <a:r>
              <a:rPr sz="2400" b="1" spc="-5" dirty="0">
                <a:latin typeface="Arial"/>
                <a:cs typeface="Arial"/>
              </a:rPr>
              <a:t>Sell </a:t>
            </a:r>
            <a:r>
              <a:rPr sz="2400" dirty="0">
                <a:latin typeface="Arial"/>
                <a:cs typeface="Arial"/>
              </a:rPr>
              <a:t>the </a:t>
            </a:r>
            <a:r>
              <a:rPr sz="2400" spc="-5" dirty="0">
                <a:latin typeface="Arial"/>
                <a:cs typeface="Arial"/>
              </a:rPr>
              <a:t>invention </a:t>
            </a:r>
            <a:r>
              <a:rPr sz="2400" spc="-10" dirty="0">
                <a:latin typeface="Arial"/>
                <a:cs typeface="Arial"/>
              </a:rPr>
              <a:t>in </a:t>
            </a:r>
            <a:r>
              <a:rPr sz="2400" spc="-5" dirty="0">
                <a:latin typeface="Arial"/>
                <a:cs typeface="Arial"/>
              </a:rPr>
              <a:t>the U.S.  </a:t>
            </a:r>
            <a:r>
              <a:rPr sz="2400" dirty="0">
                <a:latin typeface="Arial"/>
                <a:cs typeface="Arial"/>
              </a:rPr>
              <a:t>OR</a:t>
            </a:r>
          </a:p>
          <a:p>
            <a:pPr marL="756285" lvl="1" indent="-287020">
              <a:lnSpc>
                <a:spcPct val="100000"/>
              </a:lnSpc>
              <a:spcBef>
                <a:spcPts val="575"/>
              </a:spcBef>
              <a:buClr>
                <a:srgbClr val="4AACC5"/>
              </a:buClr>
              <a:buFont typeface="Wingdings"/>
              <a:buChar char=""/>
              <a:tabLst>
                <a:tab pos="756920" algn="l"/>
              </a:tabLst>
            </a:pPr>
            <a:r>
              <a:rPr sz="2400" b="1" dirty="0">
                <a:latin typeface="Arial"/>
                <a:cs typeface="Arial"/>
              </a:rPr>
              <a:t>Imports </a:t>
            </a:r>
            <a:r>
              <a:rPr sz="2400" spc="-5" dirty="0">
                <a:latin typeface="Arial"/>
                <a:cs typeface="Arial"/>
              </a:rPr>
              <a:t>the invention into </a:t>
            </a:r>
            <a:r>
              <a:rPr sz="2400" dirty="0">
                <a:latin typeface="Arial"/>
                <a:cs typeface="Arial"/>
              </a:rPr>
              <a:t>the</a:t>
            </a:r>
            <a:r>
              <a:rPr sz="2400" spc="-15" dirty="0">
                <a:latin typeface="Arial"/>
                <a:cs typeface="Arial"/>
              </a:rPr>
              <a:t> </a:t>
            </a:r>
            <a:r>
              <a:rPr sz="2400" spc="-5" dirty="0">
                <a:latin typeface="Arial"/>
                <a:cs typeface="Arial"/>
              </a:rPr>
              <a:t>U.S.</a:t>
            </a:r>
            <a:endParaRPr sz="24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7331709" cy="635000"/>
          </a:xfrm>
          <a:prstGeom prst="rect">
            <a:avLst/>
          </a:prstGeom>
        </p:spPr>
        <p:txBody>
          <a:bodyPr vert="horz" wrap="square" lIns="0" tIns="12065" rIns="0" bIns="0" rtlCol="0">
            <a:spAutoFit/>
          </a:bodyPr>
          <a:lstStyle/>
          <a:p>
            <a:pPr marL="12700">
              <a:lnSpc>
                <a:spcPct val="100000"/>
              </a:lnSpc>
              <a:spcBef>
                <a:spcPts val="95"/>
              </a:spcBef>
            </a:pPr>
            <a:r>
              <a:rPr sz="4000" spc="-10" dirty="0"/>
              <a:t>Patent </a:t>
            </a:r>
            <a:r>
              <a:rPr sz="4000" spc="-5" dirty="0"/>
              <a:t>Infringement</a:t>
            </a:r>
            <a:r>
              <a:rPr sz="4000" spc="35" dirty="0"/>
              <a:t> </a:t>
            </a:r>
            <a:r>
              <a:rPr sz="4000" spc="-10" dirty="0"/>
              <a:t>Remedies</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17</a:t>
            </a:fld>
            <a:endParaRPr spc="-5" dirty="0"/>
          </a:p>
        </p:txBody>
      </p:sp>
      <p:sp>
        <p:nvSpPr>
          <p:cNvPr id="3" name="object 3"/>
          <p:cNvSpPr txBox="1"/>
          <p:nvPr/>
        </p:nvSpPr>
        <p:spPr>
          <a:xfrm>
            <a:off x="310388" y="1179524"/>
            <a:ext cx="7772400" cy="3265804"/>
          </a:xfrm>
          <a:prstGeom prst="rect">
            <a:avLst/>
          </a:prstGeom>
        </p:spPr>
        <p:txBody>
          <a:bodyPr vert="horz" wrap="square" lIns="0" tIns="169545" rIns="0" bIns="0" rtlCol="0">
            <a:spAutoFit/>
          </a:bodyPr>
          <a:lstStyle/>
          <a:p>
            <a:pPr marL="355600" indent="-342900">
              <a:lnSpc>
                <a:spcPct val="100000"/>
              </a:lnSpc>
              <a:spcBef>
                <a:spcPts val="1335"/>
              </a:spcBef>
              <a:buClr>
                <a:srgbClr val="4AACC5"/>
              </a:buClr>
              <a:buChar char="•"/>
              <a:tabLst>
                <a:tab pos="354965" algn="l"/>
                <a:tab pos="355600" algn="l"/>
                <a:tab pos="1953895" algn="l"/>
                <a:tab pos="2138045" algn="l"/>
              </a:tabLst>
            </a:pPr>
            <a:r>
              <a:rPr sz="2600" dirty="0">
                <a:latin typeface="Arial"/>
                <a:cs typeface="Arial"/>
              </a:rPr>
              <a:t>Damages	̶		lost </a:t>
            </a:r>
            <a:r>
              <a:rPr sz="2600" spc="-5" dirty="0">
                <a:latin typeface="Arial"/>
                <a:cs typeface="Arial"/>
              </a:rPr>
              <a:t>profits </a:t>
            </a:r>
            <a:r>
              <a:rPr sz="2600" dirty="0">
                <a:latin typeface="Arial"/>
                <a:cs typeface="Arial"/>
              </a:rPr>
              <a:t>or reasonable</a:t>
            </a:r>
            <a:r>
              <a:rPr sz="2600" spc="-50" dirty="0">
                <a:latin typeface="Arial"/>
                <a:cs typeface="Arial"/>
              </a:rPr>
              <a:t> </a:t>
            </a:r>
            <a:r>
              <a:rPr sz="2600" spc="-25" dirty="0">
                <a:latin typeface="Arial"/>
                <a:cs typeface="Arial"/>
              </a:rPr>
              <a:t>royalty.</a:t>
            </a:r>
            <a:endParaRPr sz="2600">
              <a:latin typeface="Arial"/>
              <a:cs typeface="Arial"/>
            </a:endParaRPr>
          </a:p>
          <a:p>
            <a:pPr marL="355600" indent="-342900">
              <a:lnSpc>
                <a:spcPct val="100000"/>
              </a:lnSpc>
              <a:spcBef>
                <a:spcPts val="1235"/>
              </a:spcBef>
              <a:buClr>
                <a:srgbClr val="4AACC5"/>
              </a:buClr>
              <a:buChar char="•"/>
              <a:tabLst>
                <a:tab pos="354965" algn="l"/>
                <a:tab pos="355600" algn="l"/>
              </a:tabLst>
            </a:pPr>
            <a:r>
              <a:rPr sz="2600" dirty="0">
                <a:latin typeface="Arial"/>
                <a:cs typeface="Arial"/>
              </a:rPr>
              <a:t>Injunctive</a:t>
            </a:r>
            <a:r>
              <a:rPr sz="2600" spc="-15" dirty="0">
                <a:latin typeface="Arial"/>
                <a:cs typeface="Arial"/>
              </a:rPr>
              <a:t> </a:t>
            </a:r>
            <a:r>
              <a:rPr sz="2600" dirty="0">
                <a:latin typeface="Arial"/>
                <a:cs typeface="Arial"/>
              </a:rPr>
              <a:t>relief.</a:t>
            </a:r>
            <a:endParaRPr sz="2600">
              <a:latin typeface="Arial"/>
              <a:cs typeface="Arial"/>
            </a:endParaRPr>
          </a:p>
          <a:p>
            <a:pPr marL="354965" marR="1433830" indent="-342900">
              <a:lnSpc>
                <a:spcPts val="2810"/>
              </a:lnSpc>
              <a:spcBef>
                <a:spcPts val="1590"/>
              </a:spcBef>
              <a:buClr>
                <a:srgbClr val="4AACC5"/>
              </a:buClr>
              <a:buChar char="•"/>
              <a:tabLst>
                <a:tab pos="354965" algn="l"/>
                <a:tab pos="355600" algn="l"/>
              </a:tabLst>
            </a:pPr>
            <a:r>
              <a:rPr sz="2600" dirty="0">
                <a:latin typeface="Arial"/>
                <a:cs typeface="Arial"/>
              </a:rPr>
              <a:t>Damages may be enhanced </a:t>
            </a:r>
            <a:r>
              <a:rPr sz="2600" i="1" dirty="0">
                <a:latin typeface="Arial"/>
                <a:cs typeface="Arial"/>
              </a:rPr>
              <a:t>UP </a:t>
            </a:r>
            <a:r>
              <a:rPr sz="2600" i="1" spc="-20" dirty="0">
                <a:latin typeface="Arial"/>
                <a:cs typeface="Arial"/>
              </a:rPr>
              <a:t>TO </a:t>
            </a:r>
            <a:r>
              <a:rPr sz="2600" i="1" dirty="0">
                <a:latin typeface="Arial"/>
                <a:cs typeface="Arial"/>
              </a:rPr>
              <a:t>3X</a:t>
            </a:r>
            <a:r>
              <a:rPr sz="2600" i="1" spc="-200" dirty="0">
                <a:latin typeface="Arial"/>
                <a:cs typeface="Arial"/>
              </a:rPr>
              <a:t> </a:t>
            </a:r>
            <a:r>
              <a:rPr sz="2600" dirty="0">
                <a:latin typeface="Arial"/>
                <a:cs typeface="Arial"/>
              </a:rPr>
              <a:t>if  infringement was</a:t>
            </a:r>
            <a:r>
              <a:rPr sz="2600" spc="-35" dirty="0">
                <a:latin typeface="Arial"/>
                <a:cs typeface="Arial"/>
              </a:rPr>
              <a:t> </a:t>
            </a:r>
            <a:r>
              <a:rPr sz="2600" spc="-5" dirty="0">
                <a:latin typeface="Arial"/>
                <a:cs typeface="Arial"/>
              </a:rPr>
              <a:t>willful.</a:t>
            </a:r>
            <a:endParaRPr sz="2600">
              <a:latin typeface="Arial"/>
              <a:cs typeface="Arial"/>
            </a:endParaRPr>
          </a:p>
          <a:p>
            <a:pPr marL="756285" marR="5080" lvl="1" indent="-287020">
              <a:lnSpc>
                <a:spcPts val="2380"/>
              </a:lnSpc>
              <a:spcBef>
                <a:spcPts val="520"/>
              </a:spcBef>
              <a:buClr>
                <a:srgbClr val="4AACC5"/>
              </a:buClr>
              <a:buChar char="•"/>
              <a:tabLst>
                <a:tab pos="756285" algn="l"/>
                <a:tab pos="756920" algn="l"/>
              </a:tabLst>
            </a:pPr>
            <a:r>
              <a:rPr sz="2200" spc="-5" dirty="0">
                <a:latin typeface="Arial"/>
                <a:cs typeface="Arial"/>
              </a:rPr>
              <a:t>If you need to search </a:t>
            </a:r>
            <a:r>
              <a:rPr sz="2200" dirty="0">
                <a:latin typeface="Arial"/>
                <a:cs typeface="Arial"/>
              </a:rPr>
              <a:t>for patents, contact </a:t>
            </a:r>
            <a:r>
              <a:rPr sz="2200" spc="-5" dirty="0">
                <a:latin typeface="Arial"/>
                <a:cs typeface="Arial"/>
              </a:rPr>
              <a:t>the </a:t>
            </a:r>
            <a:r>
              <a:rPr sz="2200" dirty="0">
                <a:latin typeface="Arial"/>
                <a:cs typeface="Arial"/>
              </a:rPr>
              <a:t>legal </a:t>
            </a:r>
            <a:r>
              <a:rPr sz="2200" spc="-5" dirty="0">
                <a:latin typeface="Arial"/>
                <a:cs typeface="Arial"/>
              </a:rPr>
              <a:t>group  for</a:t>
            </a:r>
            <a:r>
              <a:rPr sz="2200" spc="10" dirty="0">
                <a:latin typeface="Arial"/>
                <a:cs typeface="Arial"/>
              </a:rPr>
              <a:t> </a:t>
            </a:r>
            <a:r>
              <a:rPr sz="2200" dirty="0">
                <a:latin typeface="Arial"/>
                <a:cs typeface="Arial"/>
              </a:rPr>
              <a:t>assistance.</a:t>
            </a:r>
            <a:endParaRPr sz="2200">
              <a:latin typeface="Arial"/>
              <a:cs typeface="Arial"/>
            </a:endParaRPr>
          </a:p>
          <a:p>
            <a:pPr marL="355600" indent="-342900">
              <a:lnSpc>
                <a:spcPct val="100000"/>
              </a:lnSpc>
              <a:spcBef>
                <a:spcPts val="1190"/>
              </a:spcBef>
              <a:buClr>
                <a:srgbClr val="4AACC5"/>
              </a:buClr>
              <a:buChar char="•"/>
              <a:tabLst>
                <a:tab pos="354965" algn="l"/>
                <a:tab pos="355600" algn="l"/>
              </a:tabLst>
            </a:pPr>
            <a:r>
              <a:rPr sz="2600" dirty="0">
                <a:latin typeface="Arial"/>
                <a:cs typeface="Arial"/>
              </a:rPr>
              <a:t>Attorneys’ fees in “exceptional”</a:t>
            </a:r>
            <a:r>
              <a:rPr sz="2600" spc="-155" dirty="0">
                <a:latin typeface="Arial"/>
                <a:cs typeface="Arial"/>
              </a:rPr>
              <a:t> </a:t>
            </a:r>
            <a:r>
              <a:rPr sz="2600" dirty="0">
                <a:latin typeface="Arial"/>
                <a:cs typeface="Arial"/>
              </a:rPr>
              <a:t>cases.</a:t>
            </a:r>
            <a:endParaRPr sz="2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7150" y="2046604"/>
            <a:ext cx="6489700" cy="518796"/>
          </a:xfrm>
          <a:prstGeom prst="rect">
            <a:avLst/>
          </a:prstGeom>
        </p:spPr>
        <p:txBody>
          <a:bodyPr vert="horz" wrap="square" lIns="0" tIns="12065" rIns="0" bIns="0" rtlCol="0">
            <a:spAutoFit/>
          </a:bodyPr>
          <a:lstStyle/>
          <a:p>
            <a:pPr marL="12700" algn="ctr">
              <a:lnSpc>
                <a:spcPct val="100000"/>
              </a:lnSpc>
              <a:spcBef>
                <a:spcPts val="95"/>
              </a:spcBef>
            </a:pPr>
            <a:r>
              <a:rPr spc="-10" dirty="0"/>
              <a:t>PRACTICAL </a:t>
            </a:r>
            <a:r>
              <a:rPr spc="-5" dirty="0"/>
              <a:t>TIPS FOR</a:t>
            </a:r>
            <a:r>
              <a:rPr spc="5" dirty="0"/>
              <a:t> </a:t>
            </a:r>
            <a:r>
              <a:rPr spc="-15" dirty="0"/>
              <a:t>INVENTORS</a:t>
            </a: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18</a:t>
            </a:fld>
            <a:endParaRPr spc="-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2901315" cy="635000"/>
          </a:xfrm>
          <a:prstGeom prst="rect">
            <a:avLst/>
          </a:prstGeom>
        </p:spPr>
        <p:txBody>
          <a:bodyPr vert="horz" wrap="square" lIns="0" tIns="12065" rIns="0" bIns="0" rtlCol="0">
            <a:spAutoFit/>
          </a:bodyPr>
          <a:lstStyle/>
          <a:p>
            <a:pPr marL="12700">
              <a:lnSpc>
                <a:spcPct val="100000"/>
              </a:lnSpc>
              <a:spcBef>
                <a:spcPts val="95"/>
              </a:spcBef>
            </a:pPr>
            <a:r>
              <a:rPr sz="4000" spc="-15" dirty="0"/>
              <a:t>D</a:t>
            </a:r>
            <a:r>
              <a:rPr sz="4000" spc="-5" dirty="0"/>
              <a:t>isclo</a:t>
            </a:r>
            <a:r>
              <a:rPr sz="4000" spc="-15" dirty="0"/>
              <a:t>su</a:t>
            </a:r>
            <a:r>
              <a:rPr sz="4000" dirty="0"/>
              <a:t>r</a:t>
            </a:r>
            <a:r>
              <a:rPr sz="4000" spc="-5" dirty="0"/>
              <a:t>es</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19</a:t>
            </a:fld>
            <a:endParaRPr spc="-5" dirty="0"/>
          </a:p>
        </p:txBody>
      </p:sp>
      <p:sp>
        <p:nvSpPr>
          <p:cNvPr id="3" name="object 3"/>
          <p:cNvSpPr txBox="1"/>
          <p:nvPr/>
        </p:nvSpPr>
        <p:spPr>
          <a:xfrm>
            <a:off x="310388" y="1375791"/>
            <a:ext cx="7477125" cy="2694940"/>
          </a:xfrm>
          <a:prstGeom prst="rect">
            <a:avLst/>
          </a:prstGeom>
        </p:spPr>
        <p:txBody>
          <a:bodyPr vert="horz" wrap="square" lIns="0" tIns="12065" rIns="0" bIns="0" rtlCol="0">
            <a:spAutoFit/>
          </a:bodyPr>
          <a:lstStyle/>
          <a:p>
            <a:pPr marL="354965" marR="52705" indent="-342900">
              <a:lnSpc>
                <a:spcPct val="100000"/>
              </a:lnSpc>
              <a:spcBef>
                <a:spcPts val="95"/>
              </a:spcBef>
              <a:buClr>
                <a:srgbClr val="4AACC5"/>
              </a:buClr>
              <a:buChar char="•"/>
              <a:tabLst>
                <a:tab pos="354965" algn="l"/>
                <a:tab pos="355600" algn="l"/>
              </a:tabLst>
            </a:pPr>
            <a:r>
              <a:rPr sz="2800" spc="-20" dirty="0">
                <a:latin typeface="Arial"/>
                <a:cs typeface="Arial"/>
              </a:rPr>
              <a:t>Generally, </a:t>
            </a:r>
            <a:r>
              <a:rPr sz="2800" spc="-5" dirty="0">
                <a:latin typeface="Arial"/>
                <a:cs typeface="Arial"/>
              </a:rPr>
              <a:t>do </a:t>
            </a:r>
            <a:r>
              <a:rPr sz="2800" b="1" u="heavy" spc="-10" dirty="0">
                <a:uFill>
                  <a:solidFill>
                    <a:srgbClr val="000000"/>
                  </a:solidFill>
                </a:uFill>
                <a:latin typeface="Arial"/>
                <a:cs typeface="Arial"/>
              </a:rPr>
              <a:t>NOT</a:t>
            </a:r>
            <a:r>
              <a:rPr sz="2800" b="1" spc="-10" dirty="0">
                <a:latin typeface="Arial"/>
                <a:cs typeface="Arial"/>
              </a:rPr>
              <a:t> </a:t>
            </a:r>
            <a:r>
              <a:rPr sz="2800" dirty="0">
                <a:latin typeface="Arial"/>
                <a:cs typeface="Arial"/>
              </a:rPr>
              <a:t>publicly disclose </a:t>
            </a:r>
            <a:r>
              <a:rPr sz="2800" spc="-5" dirty="0">
                <a:latin typeface="Arial"/>
                <a:cs typeface="Arial"/>
              </a:rPr>
              <a:t>new and  </a:t>
            </a:r>
            <a:r>
              <a:rPr sz="2800" dirty="0">
                <a:latin typeface="Arial"/>
                <a:cs typeface="Arial"/>
              </a:rPr>
              <a:t>novel ideas before filing </a:t>
            </a:r>
            <a:r>
              <a:rPr sz="2800" spc="-5" dirty="0">
                <a:latin typeface="Arial"/>
                <a:cs typeface="Arial"/>
              </a:rPr>
              <a:t>a patent</a:t>
            </a:r>
            <a:r>
              <a:rPr sz="2800" spc="-15" dirty="0">
                <a:latin typeface="Arial"/>
                <a:cs typeface="Arial"/>
              </a:rPr>
              <a:t> </a:t>
            </a:r>
            <a:r>
              <a:rPr sz="2800" dirty="0">
                <a:latin typeface="Arial"/>
                <a:cs typeface="Arial"/>
              </a:rPr>
              <a:t>application</a:t>
            </a:r>
            <a:endParaRPr sz="2800">
              <a:latin typeface="Arial"/>
              <a:cs typeface="Arial"/>
            </a:endParaRPr>
          </a:p>
          <a:p>
            <a:pPr marL="756285" lvl="1" indent="-287020">
              <a:lnSpc>
                <a:spcPct val="100000"/>
              </a:lnSpc>
              <a:spcBef>
                <a:spcPts val="590"/>
              </a:spcBef>
              <a:buClr>
                <a:srgbClr val="4AACC5"/>
              </a:buClr>
              <a:buChar char="•"/>
              <a:tabLst>
                <a:tab pos="756285" algn="l"/>
                <a:tab pos="756920" algn="l"/>
              </a:tabLst>
            </a:pPr>
            <a:r>
              <a:rPr sz="2400" spc="-15" dirty="0">
                <a:latin typeface="Arial"/>
                <a:cs typeface="Arial"/>
              </a:rPr>
              <a:t>Avoid </a:t>
            </a:r>
            <a:r>
              <a:rPr sz="2400" spc="-10" dirty="0">
                <a:latin typeface="Arial"/>
                <a:cs typeface="Arial"/>
              </a:rPr>
              <a:t>public </a:t>
            </a:r>
            <a:r>
              <a:rPr sz="2400" spc="-5" dirty="0">
                <a:latin typeface="Arial"/>
                <a:cs typeface="Arial"/>
              </a:rPr>
              <a:t>disclosure bars </a:t>
            </a:r>
            <a:r>
              <a:rPr sz="2400" dirty="0">
                <a:latin typeface="Arial"/>
                <a:cs typeface="Arial"/>
              </a:rPr>
              <a:t>(1</a:t>
            </a:r>
            <a:r>
              <a:rPr sz="2400" spc="85" dirty="0">
                <a:latin typeface="Arial"/>
                <a:cs typeface="Arial"/>
              </a:rPr>
              <a:t> </a:t>
            </a:r>
            <a:r>
              <a:rPr sz="2400" spc="-5" dirty="0">
                <a:latin typeface="Arial"/>
                <a:cs typeface="Arial"/>
              </a:rPr>
              <a:t>year)</a:t>
            </a:r>
            <a:endParaRPr sz="2400">
              <a:latin typeface="Arial"/>
              <a:cs typeface="Arial"/>
            </a:endParaRPr>
          </a:p>
          <a:p>
            <a:pPr marL="756285" lvl="1" indent="-287020">
              <a:lnSpc>
                <a:spcPct val="100000"/>
              </a:lnSpc>
              <a:spcBef>
                <a:spcPts val="575"/>
              </a:spcBef>
              <a:buClr>
                <a:srgbClr val="4AACC5"/>
              </a:buClr>
              <a:buChar char="•"/>
              <a:tabLst>
                <a:tab pos="756285" algn="l"/>
                <a:tab pos="756920" algn="l"/>
              </a:tabLst>
            </a:pPr>
            <a:r>
              <a:rPr sz="2400" spc="-5" dirty="0">
                <a:latin typeface="Arial"/>
                <a:cs typeface="Arial"/>
              </a:rPr>
              <a:t>Maintain foreign patent</a:t>
            </a:r>
            <a:r>
              <a:rPr sz="2400" spc="30" dirty="0">
                <a:latin typeface="Arial"/>
                <a:cs typeface="Arial"/>
              </a:rPr>
              <a:t> </a:t>
            </a:r>
            <a:r>
              <a:rPr sz="2400" spc="-5" dirty="0">
                <a:latin typeface="Arial"/>
                <a:cs typeface="Arial"/>
              </a:rPr>
              <a:t>rights</a:t>
            </a:r>
            <a:endParaRPr sz="2400">
              <a:latin typeface="Arial"/>
              <a:cs typeface="Arial"/>
            </a:endParaRPr>
          </a:p>
          <a:p>
            <a:pPr marL="354965" marR="5080" indent="-342900">
              <a:lnSpc>
                <a:spcPct val="100000"/>
              </a:lnSpc>
              <a:spcBef>
                <a:spcPts val="660"/>
              </a:spcBef>
              <a:buClr>
                <a:srgbClr val="4AACC5"/>
              </a:buClr>
              <a:buChar char="•"/>
              <a:tabLst>
                <a:tab pos="354965" algn="l"/>
                <a:tab pos="355600" algn="l"/>
              </a:tabLst>
            </a:pPr>
            <a:r>
              <a:rPr sz="2800" spc="-5" dirty="0">
                <a:latin typeface="Arial"/>
                <a:cs typeface="Arial"/>
              </a:rPr>
              <a:t>Any disclosure </a:t>
            </a:r>
            <a:r>
              <a:rPr sz="2800" dirty="0">
                <a:latin typeface="Arial"/>
                <a:cs typeface="Arial"/>
              </a:rPr>
              <a:t>of </a:t>
            </a:r>
            <a:r>
              <a:rPr sz="2800" spc="-5" dirty="0">
                <a:latin typeface="Arial"/>
                <a:cs typeface="Arial"/>
              </a:rPr>
              <a:t>an </a:t>
            </a:r>
            <a:r>
              <a:rPr sz="2800" dirty="0">
                <a:latin typeface="Arial"/>
                <a:cs typeface="Arial"/>
              </a:rPr>
              <a:t>invention to </a:t>
            </a:r>
            <a:r>
              <a:rPr sz="2800" spc="-5" dirty="0">
                <a:latin typeface="Arial"/>
                <a:cs typeface="Arial"/>
              </a:rPr>
              <a:t>a </a:t>
            </a:r>
            <a:r>
              <a:rPr sz="2800" dirty="0">
                <a:latin typeface="Arial"/>
                <a:cs typeface="Arial"/>
              </a:rPr>
              <a:t>third party  should be covered by </a:t>
            </a:r>
            <a:r>
              <a:rPr sz="2800" spc="-5" dirty="0">
                <a:latin typeface="Arial"/>
                <a:cs typeface="Arial"/>
              </a:rPr>
              <a:t>an</a:t>
            </a:r>
            <a:r>
              <a:rPr sz="2800" spc="15" dirty="0">
                <a:latin typeface="Arial"/>
                <a:cs typeface="Arial"/>
              </a:rPr>
              <a:t> </a:t>
            </a:r>
            <a:r>
              <a:rPr sz="2800" spc="-10" dirty="0">
                <a:latin typeface="Arial"/>
                <a:cs typeface="Arial"/>
              </a:rPr>
              <a:t>NDA</a:t>
            </a:r>
            <a:endParaRPr sz="2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2052320" cy="635000"/>
          </a:xfrm>
          <a:prstGeom prst="rect">
            <a:avLst/>
          </a:prstGeom>
        </p:spPr>
        <p:txBody>
          <a:bodyPr vert="horz" wrap="square" lIns="0" tIns="12065" rIns="0" bIns="0" rtlCol="0">
            <a:spAutoFit/>
          </a:bodyPr>
          <a:lstStyle/>
          <a:p>
            <a:pPr marL="12700">
              <a:lnSpc>
                <a:spcPct val="100000"/>
              </a:lnSpc>
              <a:spcBef>
                <a:spcPts val="95"/>
              </a:spcBef>
            </a:pPr>
            <a:r>
              <a:rPr lang="en-US" sz="4000" spc="-15"/>
              <a:t>A</a:t>
            </a:r>
            <a:r>
              <a:rPr lang="en-US" sz="4000" spc="-10"/>
              <a:t>g</a:t>
            </a:r>
            <a:r>
              <a:rPr lang="en-US" sz="4000" spc="-5"/>
              <a:t>e</a:t>
            </a:r>
            <a:r>
              <a:rPr lang="en-US" sz="4000" spc="-15"/>
              <a:t>nd</a:t>
            </a:r>
            <a:r>
              <a:rPr lang="en-US" sz="4000" spc="-5"/>
              <a:t>a:</a:t>
            </a:r>
            <a:endParaRPr lang="en-US" sz="4000"/>
          </a:p>
        </p:txBody>
      </p:sp>
      <p:sp>
        <p:nvSpPr>
          <p:cNvPr id="3" name="object 3"/>
          <p:cNvSpPr txBox="1"/>
          <p:nvPr/>
        </p:nvSpPr>
        <p:spPr>
          <a:xfrm>
            <a:off x="369523" y="1346200"/>
            <a:ext cx="7665720" cy="3354070"/>
          </a:xfrm>
          <a:prstGeom prst="rect">
            <a:avLst/>
          </a:prstGeom>
        </p:spPr>
        <p:txBody>
          <a:bodyPr vert="horz" wrap="square" lIns="0" tIns="12700" rIns="0" bIns="0" rtlCol="0">
            <a:spAutoFit/>
          </a:bodyPr>
          <a:lstStyle/>
          <a:p>
            <a:pPr marL="355600" indent="-342900">
              <a:lnSpc>
                <a:spcPct val="100000"/>
              </a:lnSpc>
              <a:spcBef>
                <a:spcPts val="100"/>
              </a:spcBef>
              <a:buClr>
                <a:srgbClr val="4AACC5"/>
              </a:buClr>
              <a:buChar char="•"/>
              <a:tabLst>
                <a:tab pos="354965" algn="l"/>
                <a:tab pos="355600" algn="l"/>
              </a:tabLst>
            </a:pPr>
            <a:r>
              <a:rPr lang="en-US" sz="2400" spc="-5" dirty="0">
                <a:latin typeface="Arial"/>
                <a:cs typeface="Arial"/>
              </a:rPr>
              <a:t>Patent Overview – </a:t>
            </a:r>
            <a:r>
              <a:rPr lang="en-US" sz="2400" dirty="0">
                <a:latin typeface="Arial"/>
                <a:cs typeface="Arial"/>
              </a:rPr>
              <a:t>protect </a:t>
            </a:r>
            <a:r>
              <a:rPr lang="en-US" sz="2400" spc="-5" dirty="0">
                <a:latin typeface="Arial"/>
                <a:cs typeface="Arial"/>
              </a:rPr>
              <a:t>useful and new</a:t>
            </a:r>
            <a:r>
              <a:rPr lang="en-US" sz="2400" spc="35" dirty="0">
                <a:latin typeface="Arial"/>
                <a:cs typeface="Arial"/>
              </a:rPr>
              <a:t> </a:t>
            </a:r>
            <a:r>
              <a:rPr lang="en-US" sz="2400" spc="-5" dirty="0">
                <a:latin typeface="Arial"/>
                <a:cs typeface="Arial"/>
              </a:rPr>
              <a:t>“inventions”</a:t>
            </a:r>
            <a:endParaRPr lang="en-US" sz="2400" dirty="0">
              <a:latin typeface="Arial"/>
              <a:cs typeface="Arial"/>
            </a:endParaRPr>
          </a:p>
          <a:p>
            <a:pPr marL="355600" indent="-342900">
              <a:lnSpc>
                <a:spcPct val="100000"/>
              </a:lnSpc>
              <a:spcBef>
                <a:spcPts val="2300"/>
              </a:spcBef>
              <a:buClr>
                <a:srgbClr val="4AACC5"/>
              </a:buClr>
              <a:buChar char="•"/>
              <a:tabLst>
                <a:tab pos="354965" algn="l"/>
                <a:tab pos="355600" algn="l"/>
              </a:tabLst>
            </a:pPr>
            <a:r>
              <a:rPr lang="en-US" sz="2400" spc="-5" dirty="0">
                <a:latin typeface="Arial"/>
                <a:cs typeface="Arial"/>
              </a:rPr>
              <a:t>Practical </a:t>
            </a:r>
            <a:r>
              <a:rPr lang="en-US" sz="2400" spc="-25" dirty="0">
                <a:latin typeface="Arial"/>
                <a:cs typeface="Arial"/>
              </a:rPr>
              <a:t>Tips </a:t>
            </a:r>
            <a:r>
              <a:rPr lang="en-US" sz="2400" dirty="0">
                <a:latin typeface="Arial"/>
                <a:cs typeface="Arial"/>
              </a:rPr>
              <a:t>for</a:t>
            </a:r>
            <a:r>
              <a:rPr lang="en-US" sz="2400" spc="-30" dirty="0">
                <a:latin typeface="Arial"/>
                <a:cs typeface="Arial"/>
              </a:rPr>
              <a:t> </a:t>
            </a:r>
            <a:r>
              <a:rPr lang="en-US" sz="2400" spc="-5" dirty="0">
                <a:latin typeface="Arial"/>
                <a:cs typeface="Arial"/>
              </a:rPr>
              <a:t>Inventors</a:t>
            </a:r>
            <a:endParaRPr lang="en-US" sz="2400" dirty="0">
              <a:latin typeface="Arial"/>
              <a:cs typeface="Arial"/>
            </a:endParaRPr>
          </a:p>
          <a:p>
            <a:pPr marL="355600" indent="-342900">
              <a:lnSpc>
                <a:spcPct val="100000"/>
              </a:lnSpc>
              <a:spcBef>
                <a:spcPts val="2305"/>
              </a:spcBef>
              <a:buClr>
                <a:srgbClr val="4AACC5"/>
              </a:buClr>
              <a:buChar char="•"/>
              <a:tabLst>
                <a:tab pos="354965" algn="l"/>
                <a:tab pos="355600" algn="l"/>
              </a:tabLst>
            </a:pPr>
            <a:r>
              <a:rPr lang="en-US" sz="2400" spc="-5" dirty="0">
                <a:latin typeface="Arial"/>
                <a:cs typeface="Arial"/>
              </a:rPr>
              <a:t>Overview </a:t>
            </a:r>
            <a:r>
              <a:rPr lang="en-US" sz="2400" dirty="0">
                <a:latin typeface="Arial"/>
                <a:cs typeface="Arial"/>
              </a:rPr>
              <a:t>of </a:t>
            </a:r>
            <a:r>
              <a:rPr lang="en-US" sz="2400" spc="-5" dirty="0">
                <a:latin typeface="Arial"/>
                <a:cs typeface="Arial"/>
              </a:rPr>
              <a:t>Other </a:t>
            </a:r>
            <a:r>
              <a:rPr lang="en-US" sz="2400" spc="-30" dirty="0">
                <a:latin typeface="Arial"/>
                <a:cs typeface="Arial"/>
              </a:rPr>
              <a:t>Types </a:t>
            </a:r>
            <a:r>
              <a:rPr lang="en-US" sz="2400" dirty="0">
                <a:latin typeface="Arial"/>
                <a:cs typeface="Arial"/>
              </a:rPr>
              <a:t>of</a:t>
            </a:r>
            <a:r>
              <a:rPr lang="en-US" sz="2400" spc="-30" dirty="0">
                <a:latin typeface="Arial"/>
                <a:cs typeface="Arial"/>
              </a:rPr>
              <a:t> </a:t>
            </a:r>
            <a:r>
              <a:rPr lang="en-US" sz="2400" dirty="0">
                <a:latin typeface="Arial"/>
                <a:cs typeface="Arial"/>
              </a:rPr>
              <a:t>IP</a:t>
            </a:r>
          </a:p>
          <a:p>
            <a:pPr marL="756285" lvl="1" indent="-287020">
              <a:lnSpc>
                <a:spcPct val="100000"/>
              </a:lnSpc>
              <a:spcBef>
                <a:spcPts val="445"/>
              </a:spcBef>
              <a:buClr>
                <a:srgbClr val="4AACC5"/>
              </a:buClr>
              <a:buChar char="•"/>
              <a:tabLst>
                <a:tab pos="756285" algn="l"/>
                <a:tab pos="756920" algn="l"/>
              </a:tabLst>
            </a:pPr>
            <a:r>
              <a:rPr lang="en-US" sz="1800" spc="-15" dirty="0">
                <a:latin typeface="Arial"/>
                <a:cs typeface="Arial"/>
              </a:rPr>
              <a:t>Trade </a:t>
            </a:r>
            <a:r>
              <a:rPr lang="en-US" sz="1800" spc="-5" dirty="0">
                <a:latin typeface="Arial"/>
                <a:cs typeface="Arial"/>
              </a:rPr>
              <a:t>Secrets – protect confidential business</a:t>
            </a:r>
            <a:r>
              <a:rPr lang="en-US" sz="1800" spc="60" dirty="0">
                <a:latin typeface="Arial"/>
                <a:cs typeface="Arial"/>
              </a:rPr>
              <a:t> </a:t>
            </a:r>
            <a:r>
              <a:rPr lang="en-US" sz="1800" spc="-5" dirty="0">
                <a:latin typeface="Arial"/>
                <a:cs typeface="Arial"/>
              </a:rPr>
              <a:t>information</a:t>
            </a:r>
            <a:endParaRPr lang="en-US" sz="1800" dirty="0">
              <a:latin typeface="Arial"/>
              <a:cs typeface="Arial"/>
            </a:endParaRPr>
          </a:p>
          <a:p>
            <a:pPr marL="756285" lvl="1" indent="-287020">
              <a:lnSpc>
                <a:spcPct val="100000"/>
              </a:lnSpc>
              <a:spcBef>
                <a:spcPts val="430"/>
              </a:spcBef>
              <a:buClr>
                <a:srgbClr val="4AACC5"/>
              </a:buClr>
              <a:buChar char="•"/>
              <a:tabLst>
                <a:tab pos="756285" algn="l"/>
                <a:tab pos="756920" algn="l"/>
              </a:tabLst>
            </a:pPr>
            <a:r>
              <a:rPr lang="en-US" sz="1800" spc="-10" dirty="0">
                <a:latin typeface="Arial"/>
                <a:cs typeface="Arial"/>
              </a:rPr>
              <a:t>Copyrights </a:t>
            </a:r>
            <a:r>
              <a:rPr lang="en-US" sz="1800" spc="-5" dirty="0">
                <a:latin typeface="Arial"/>
                <a:cs typeface="Arial"/>
              </a:rPr>
              <a:t>– protect original </a:t>
            </a:r>
            <a:r>
              <a:rPr lang="en-US" sz="1800" spc="-15" dirty="0">
                <a:latin typeface="Arial"/>
                <a:cs typeface="Arial"/>
              </a:rPr>
              <a:t>works </a:t>
            </a:r>
            <a:r>
              <a:rPr lang="en-US" sz="1800" spc="-5" dirty="0">
                <a:latin typeface="Arial"/>
                <a:cs typeface="Arial"/>
              </a:rPr>
              <a:t>of</a:t>
            </a:r>
            <a:r>
              <a:rPr lang="en-US" sz="1800" spc="145" dirty="0">
                <a:latin typeface="Arial"/>
                <a:cs typeface="Arial"/>
              </a:rPr>
              <a:t> </a:t>
            </a:r>
            <a:r>
              <a:rPr lang="en-US" sz="1800" spc="-5" dirty="0">
                <a:latin typeface="Arial"/>
                <a:cs typeface="Arial"/>
              </a:rPr>
              <a:t>authorship</a:t>
            </a:r>
            <a:endParaRPr lang="en-US" sz="1800" dirty="0">
              <a:latin typeface="Arial"/>
              <a:cs typeface="Arial"/>
            </a:endParaRPr>
          </a:p>
          <a:p>
            <a:pPr marL="756285" lvl="1" indent="-287020">
              <a:lnSpc>
                <a:spcPct val="100000"/>
              </a:lnSpc>
              <a:spcBef>
                <a:spcPts val="434"/>
              </a:spcBef>
              <a:buClr>
                <a:srgbClr val="4AACC5"/>
              </a:buClr>
              <a:buChar char="•"/>
              <a:tabLst>
                <a:tab pos="756285" algn="l"/>
                <a:tab pos="756920" algn="l"/>
              </a:tabLst>
            </a:pPr>
            <a:r>
              <a:rPr lang="en-US" sz="1800" spc="-10" dirty="0">
                <a:latin typeface="Arial"/>
                <a:cs typeface="Arial"/>
              </a:rPr>
              <a:t>Trademarks </a:t>
            </a:r>
            <a:r>
              <a:rPr lang="en-US" sz="1800" spc="-5" dirty="0">
                <a:latin typeface="Arial"/>
                <a:cs typeface="Arial"/>
              </a:rPr>
              <a:t>– designate the source of </a:t>
            </a:r>
            <a:r>
              <a:rPr lang="en-US" sz="1800" spc="-10" dirty="0">
                <a:latin typeface="Arial"/>
                <a:cs typeface="Arial"/>
              </a:rPr>
              <a:t>goods </a:t>
            </a:r>
            <a:r>
              <a:rPr lang="en-US" sz="1800" spc="-5" dirty="0">
                <a:latin typeface="Arial"/>
                <a:cs typeface="Arial"/>
              </a:rPr>
              <a:t>or</a:t>
            </a:r>
            <a:r>
              <a:rPr lang="en-US" sz="1800" spc="80" dirty="0">
                <a:latin typeface="Arial"/>
                <a:cs typeface="Arial"/>
              </a:rPr>
              <a:t> </a:t>
            </a:r>
            <a:r>
              <a:rPr lang="en-US" sz="1800" spc="-5" dirty="0">
                <a:latin typeface="Arial"/>
                <a:cs typeface="Arial"/>
              </a:rPr>
              <a:t>services</a:t>
            </a:r>
            <a:endParaRPr lang="en-US" sz="1800" dirty="0">
              <a:latin typeface="Arial"/>
              <a:cs typeface="Arial"/>
            </a:endParaRPr>
          </a:p>
          <a:p>
            <a:pPr lvl="1">
              <a:lnSpc>
                <a:spcPct val="100000"/>
              </a:lnSpc>
              <a:spcBef>
                <a:spcPts val="45"/>
              </a:spcBef>
              <a:buClr>
                <a:srgbClr val="4AACC5"/>
              </a:buClr>
              <a:buFont typeface="Arial"/>
              <a:buChar char="•"/>
            </a:pPr>
            <a:endParaRPr lang="en-US" sz="1950" dirty="0">
              <a:latin typeface="Arial"/>
              <a:cs typeface="Arial"/>
            </a:endParaRPr>
          </a:p>
          <a:p>
            <a:pPr marL="355600" indent="-342900">
              <a:lnSpc>
                <a:spcPct val="100000"/>
              </a:lnSpc>
              <a:spcBef>
                <a:spcPts val="5"/>
              </a:spcBef>
              <a:buClr>
                <a:srgbClr val="4AACC5"/>
              </a:buClr>
              <a:buChar char="•"/>
              <a:tabLst>
                <a:tab pos="354965" algn="l"/>
                <a:tab pos="355600" algn="l"/>
              </a:tabLst>
            </a:pPr>
            <a:r>
              <a:rPr lang="en-US" sz="2400" spc="-5" dirty="0">
                <a:latin typeface="Arial"/>
                <a:cs typeface="Arial"/>
              </a:rPr>
              <a:t>Business and Competitive </a:t>
            </a:r>
            <a:r>
              <a:rPr lang="en-US" sz="2400" spc="-40" dirty="0">
                <a:latin typeface="Arial"/>
                <a:cs typeface="Arial"/>
              </a:rPr>
              <a:t>Value </a:t>
            </a:r>
            <a:r>
              <a:rPr lang="en-US" sz="2400" dirty="0">
                <a:latin typeface="Arial"/>
                <a:cs typeface="Arial"/>
              </a:rPr>
              <a:t>of</a:t>
            </a:r>
            <a:r>
              <a:rPr lang="en-US" sz="2400" spc="105" dirty="0">
                <a:latin typeface="Arial"/>
                <a:cs typeface="Arial"/>
              </a:rPr>
              <a:t> </a:t>
            </a:r>
            <a:r>
              <a:rPr lang="en-US" sz="2400" dirty="0">
                <a:latin typeface="Arial"/>
                <a:cs typeface="Arial"/>
              </a:rPr>
              <a:t>IP</a:t>
            </a:r>
          </a:p>
        </p:txBody>
      </p:sp>
      <p:pic>
        <p:nvPicPr>
          <p:cNvPr id="5" name="Picture 4" descr="A close up of a sign&#10;&#10;Description automatically generated">
            <a:extLst>
              <a:ext uri="{FF2B5EF4-FFF2-40B4-BE49-F238E27FC236}">
                <a16:creationId xmlns:a16="http://schemas.microsoft.com/office/drawing/2014/main" id="{7EB63B6E-1363-4C2D-B87F-532A8A763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
        <p:nvSpPr>
          <p:cNvPr id="6" name="object 4">
            <a:extLst>
              <a:ext uri="{FF2B5EF4-FFF2-40B4-BE49-F238E27FC236}">
                <a16:creationId xmlns:a16="http://schemas.microsoft.com/office/drawing/2014/main" id="{0901D836-2ECE-42E1-91D3-39C3742DAC08}"/>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2</a:t>
            </a:fld>
            <a:endParaRPr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72644"/>
            <a:ext cx="8303895" cy="574040"/>
          </a:xfrm>
          <a:prstGeom prst="rect">
            <a:avLst/>
          </a:prstGeom>
        </p:spPr>
        <p:txBody>
          <a:bodyPr vert="horz" wrap="square" lIns="0" tIns="12700" rIns="0" bIns="0" rtlCol="0">
            <a:spAutoFit/>
          </a:bodyPr>
          <a:lstStyle/>
          <a:p>
            <a:pPr marL="12700">
              <a:lnSpc>
                <a:spcPct val="100000"/>
              </a:lnSpc>
              <a:spcBef>
                <a:spcPts val="100"/>
              </a:spcBef>
            </a:pPr>
            <a:r>
              <a:rPr sz="3600" spc="-5" dirty="0"/>
              <a:t>Documenting Inventions </a:t>
            </a:r>
            <a:r>
              <a:rPr sz="3600" dirty="0"/>
              <a:t>for</a:t>
            </a:r>
            <a:r>
              <a:rPr sz="3600" spc="15" dirty="0"/>
              <a:t> </a:t>
            </a:r>
            <a:r>
              <a:rPr sz="3600" spc="-5" dirty="0"/>
              <a:t>Patenting</a:t>
            </a:r>
            <a:endParaRPr sz="36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20</a:t>
            </a:fld>
            <a:endParaRPr spc="-5" dirty="0"/>
          </a:p>
        </p:txBody>
      </p:sp>
      <p:sp>
        <p:nvSpPr>
          <p:cNvPr id="3" name="object 3"/>
          <p:cNvSpPr txBox="1"/>
          <p:nvPr/>
        </p:nvSpPr>
        <p:spPr>
          <a:xfrm>
            <a:off x="310388" y="853059"/>
            <a:ext cx="8581390" cy="3847465"/>
          </a:xfrm>
          <a:prstGeom prst="rect">
            <a:avLst/>
          </a:prstGeom>
        </p:spPr>
        <p:txBody>
          <a:bodyPr vert="horz" wrap="square" lIns="0" tIns="12065" rIns="0" bIns="0" rtlCol="0">
            <a:spAutoFit/>
          </a:bodyPr>
          <a:lstStyle/>
          <a:p>
            <a:pPr marL="12700">
              <a:lnSpc>
                <a:spcPts val="2640"/>
              </a:lnSpc>
              <a:spcBef>
                <a:spcPts val="95"/>
              </a:spcBef>
            </a:pPr>
            <a:r>
              <a:rPr sz="2200" spc="-5" dirty="0">
                <a:latin typeface="Arial"/>
                <a:cs typeface="Arial"/>
              </a:rPr>
              <a:t>Prepare </a:t>
            </a:r>
            <a:r>
              <a:rPr sz="2200" b="1" spc="-5" dirty="0">
                <a:latin typeface="Arial"/>
                <a:cs typeface="Arial"/>
              </a:rPr>
              <a:t>Invention Disclosure Form </a:t>
            </a:r>
            <a:r>
              <a:rPr sz="2200" spc="-5" dirty="0">
                <a:latin typeface="Arial"/>
                <a:cs typeface="Arial"/>
              </a:rPr>
              <a:t>that includes </a:t>
            </a:r>
            <a:r>
              <a:rPr sz="2200" dirty="0">
                <a:latin typeface="Arial"/>
                <a:cs typeface="Arial"/>
              </a:rPr>
              <a:t>these</a:t>
            </a:r>
            <a:r>
              <a:rPr sz="2200" spc="120" dirty="0">
                <a:latin typeface="Arial"/>
                <a:cs typeface="Arial"/>
              </a:rPr>
              <a:t> </a:t>
            </a:r>
            <a:r>
              <a:rPr sz="2200" dirty="0">
                <a:latin typeface="Arial"/>
                <a:cs typeface="Arial"/>
              </a:rPr>
              <a:t>details:</a:t>
            </a:r>
            <a:endParaRPr sz="2200">
              <a:latin typeface="Arial"/>
              <a:cs typeface="Arial"/>
            </a:endParaRPr>
          </a:p>
          <a:p>
            <a:pPr marL="355600" indent="-342900">
              <a:lnSpc>
                <a:spcPct val="100000"/>
              </a:lnSpc>
              <a:buClr>
                <a:srgbClr val="4AACC5"/>
              </a:buClr>
              <a:buChar char="•"/>
              <a:tabLst>
                <a:tab pos="354965" algn="l"/>
                <a:tab pos="355600" algn="l"/>
              </a:tabLst>
            </a:pPr>
            <a:r>
              <a:rPr sz="2200" spc="-5" dirty="0">
                <a:latin typeface="Arial"/>
                <a:cs typeface="Arial"/>
              </a:rPr>
              <a:t>Problem you are trying to</a:t>
            </a:r>
            <a:r>
              <a:rPr sz="2200" spc="70" dirty="0">
                <a:latin typeface="Arial"/>
                <a:cs typeface="Arial"/>
              </a:rPr>
              <a:t> </a:t>
            </a:r>
            <a:r>
              <a:rPr sz="2200" spc="-5" dirty="0">
                <a:latin typeface="Arial"/>
                <a:cs typeface="Arial"/>
              </a:rPr>
              <a:t>solve</a:t>
            </a:r>
            <a:endParaRPr sz="2200">
              <a:latin typeface="Arial"/>
              <a:cs typeface="Arial"/>
            </a:endParaRPr>
          </a:p>
          <a:p>
            <a:pPr marL="355600" indent="-342900">
              <a:lnSpc>
                <a:spcPct val="100000"/>
              </a:lnSpc>
              <a:buClr>
                <a:srgbClr val="4AACC5"/>
              </a:buClr>
              <a:buChar char="•"/>
              <a:tabLst>
                <a:tab pos="354965" algn="l"/>
                <a:tab pos="355600" algn="l"/>
              </a:tabLst>
            </a:pPr>
            <a:r>
              <a:rPr sz="2200" dirty="0">
                <a:latin typeface="Arial"/>
                <a:cs typeface="Arial"/>
              </a:rPr>
              <a:t>Closest </a:t>
            </a:r>
            <a:r>
              <a:rPr sz="2200" spc="-5" dirty="0">
                <a:latin typeface="Arial"/>
                <a:cs typeface="Arial"/>
              </a:rPr>
              <a:t>existing solutions and why they fail to solve the</a:t>
            </a:r>
            <a:r>
              <a:rPr sz="2200" spc="130" dirty="0">
                <a:latin typeface="Arial"/>
                <a:cs typeface="Arial"/>
              </a:rPr>
              <a:t> </a:t>
            </a:r>
            <a:r>
              <a:rPr sz="2200" spc="-5" dirty="0">
                <a:latin typeface="Arial"/>
                <a:cs typeface="Arial"/>
              </a:rPr>
              <a:t>problem</a:t>
            </a:r>
            <a:endParaRPr sz="2200">
              <a:latin typeface="Arial"/>
              <a:cs typeface="Arial"/>
            </a:endParaRPr>
          </a:p>
          <a:p>
            <a:pPr marL="354965" marR="131445" indent="-342900">
              <a:lnSpc>
                <a:spcPct val="80000"/>
              </a:lnSpc>
              <a:spcBef>
                <a:spcPts val="530"/>
              </a:spcBef>
              <a:buClr>
                <a:srgbClr val="4AACC5"/>
              </a:buClr>
              <a:buChar char="•"/>
              <a:tabLst>
                <a:tab pos="354965" algn="l"/>
                <a:tab pos="355600" algn="l"/>
              </a:tabLst>
            </a:pPr>
            <a:r>
              <a:rPr sz="2200" spc="-30" dirty="0">
                <a:latin typeface="Arial"/>
                <a:cs typeface="Arial"/>
              </a:rPr>
              <a:t>Technical </a:t>
            </a:r>
            <a:r>
              <a:rPr sz="2200" dirty="0">
                <a:latin typeface="Arial"/>
                <a:cs typeface="Arial"/>
              </a:rPr>
              <a:t>description of </a:t>
            </a:r>
            <a:r>
              <a:rPr sz="2200" spc="-5" dirty="0">
                <a:latin typeface="Arial"/>
                <a:cs typeface="Arial"/>
              </a:rPr>
              <a:t>invention highlighting key </a:t>
            </a:r>
            <a:r>
              <a:rPr sz="2200" dirty="0">
                <a:latin typeface="Arial"/>
                <a:cs typeface="Arial"/>
              </a:rPr>
              <a:t>aspects </a:t>
            </a:r>
            <a:r>
              <a:rPr sz="2200" spc="-5" dirty="0">
                <a:latin typeface="Arial"/>
                <a:cs typeface="Arial"/>
              </a:rPr>
              <a:t>of your  solution and advantages of over existing</a:t>
            </a:r>
            <a:r>
              <a:rPr sz="2200" spc="75" dirty="0">
                <a:latin typeface="Arial"/>
                <a:cs typeface="Arial"/>
              </a:rPr>
              <a:t> </a:t>
            </a:r>
            <a:r>
              <a:rPr sz="2200" spc="-5" dirty="0">
                <a:latin typeface="Arial"/>
                <a:cs typeface="Arial"/>
              </a:rPr>
              <a:t>solutions</a:t>
            </a:r>
            <a:endParaRPr sz="2200">
              <a:latin typeface="Arial"/>
              <a:cs typeface="Arial"/>
            </a:endParaRPr>
          </a:p>
          <a:p>
            <a:pPr marL="355600" indent="-342900">
              <a:lnSpc>
                <a:spcPts val="2640"/>
              </a:lnSpc>
              <a:buClr>
                <a:srgbClr val="4AACC5"/>
              </a:buClr>
              <a:buChar char="•"/>
              <a:tabLst>
                <a:tab pos="354965" algn="l"/>
                <a:tab pos="355600" algn="l"/>
              </a:tabLst>
            </a:pPr>
            <a:r>
              <a:rPr sz="2200" spc="-5" dirty="0">
                <a:latin typeface="Arial"/>
                <a:cs typeface="Arial"/>
              </a:rPr>
              <a:t>Details on demo or existing implementation of</a:t>
            </a:r>
            <a:r>
              <a:rPr sz="2200" spc="114" dirty="0">
                <a:latin typeface="Arial"/>
                <a:cs typeface="Arial"/>
              </a:rPr>
              <a:t> </a:t>
            </a:r>
            <a:r>
              <a:rPr sz="2200" spc="-5" dirty="0">
                <a:latin typeface="Arial"/>
                <a:cs typeface="Arial"/>
              </a:rPr>
              <a:t>invention</a:t>
            </a:r>
            <a:endParaRPr sz="2200">
              <a:latin typeface="Arial"/>
              <a:cs typeface="Arial"/>
            </a:endParaRPr>
          </a:p>
          <a:p>
            <a:pPr marL="354965" marR="5080" indent="-342900">
              <a:lnSpc>
                <a:spcPct val="80000"/>
              </a:lnSpc>
              <a:spcBef>
                <a:spcPts val="525"/>
              </a:spcBef>
              <a:buClr>
                <a:srgbClr val="4AACC5"/>
              </a:buClr>
              <a:buChar char="•"/>
              <a:tabLst>
                <a:tab pos="354965" algn="l"/>
                <a:tab pos="355600" algn="l"/>
              </a:tabLst>
            </a:pPr>
            <a:r>
              <a:rPr sz="2200" spc="-5" dirty="0">
                <a:latin typeface="Arial"/>
                <a:cs typeface="Arial"/>
              </a:rPr>
              <a:t>Whether invention has been </a:t>
            </a:r>
            <a:r>
              <a:rPr sz="2200" dirty="0">
                <a:latin typeface="Arial"/>
                <a:cs typeface="Arial"/>
              </a:rPr>
              <a:t>publicly disclosed </a:t>
            </a:r>
            <a:r>
              <a:rPr sz="2200" spc="-5" dirty="0">
                <a:latin typeface="Arial"/>
                <a:cs typeface="Arial"/>
              </a:rPr>
              <a:t>or expected date </a:t>
            </a:r>
            <a:r>
              <a:rPr sz="2200" dirty="0">
                <a:latin typeface="Arial"/>
                <a:cs typeface="Arial"/>
              </a:rPr>
              <a:t>of  first public</a:t>
            </a:r>
            <a:r>
              <a:rPr sz="2200" spc="-15" dirty="0">
                <a:latin typeface="Arial"/>
                <a:cs typeface="Arial"/>
              </a:rPr>
              <a:t> </a:t>
            </a:r>
            <a:r>
              <a:rPr sz="2200" dirty="0">
                <a:latin typeface="Arial"/>
                <a:cs typeface="Arial"/>
              </a:rPr>
              <a:t>disclosure</a:t>
            </a:r>
            <a:endParaRPr sz="2200">
              <a:latin typeface="Arial"/>
              <a:cs typeface="Arial"/>
            </a:endParaRPr>
          </a:p>
          <a:p>
            <a:pPr marL="355600" indent="-342900">
              <a:lnSpc>
                <a:spcPct val="100000"/>
              </a:lnSpc>
              <a:buClr>
                <a:srgbClr val="4AACC5"/>
              </a:buClr>
              <a:buChar char="•"/>
              <a:tabLst>
                <a:tab pos="354965" algn="l"/>
                <a:tab pos="355600" algn="l"/>
              </a:tabLst>
            </a:pPr>
            <a:r>
              <a:rPr sz="2200" spc="-5" dirty="0">
                <a:latin typeface="Arial"/>
                <a:cs typeface="Arial"/>
              </a:rPr>
              <a:t>Any plans to </a:t>
            </a:r>
            <a:r>
              <a:rPr sz="2200" dirty="0">
                <a:latin typeface="Arial"/>
                <a:cs typeface="Arial"/>
              </a:rPr>
              <a:t>release </a:t>
            </a:r>
            <a:r>
              <a:rPr sz="2200" spc="-5" dirty="0">
                <a:latin typeface="Arial"/>
                <a:cs typeface="Arial"/>
              </a:rPr>
              <a:t>invention as open</a:t>
            </a:r>
            <a:r>
              <a:rPr sz="2200" spc="60" dirty="0">
                <a:latin typeface="Arial"/>
                <a:cs typeface="Arial"/>
              </a:rPr>
              <a:t> </a:t>
            </a:r>
            <a:r>
              <a:rPr sz="2200" spc="-5" dirty="0">
                <a:latin typeface="Arial"/>
                <a:cs typeface="Arial"/>
              </a:rPr>
              <a:t>source</a:t>
            </a:r>
            <a:endParaRPr sz="2200">
              <a:latin typeface="Arial"/>
              <a:cs typeface="Arial"/>
            </a:endParaRPr>
          </a:p>
          <a:p>
            <a:pPr marL="354965" marR="579755" indent="-342900">
              <a:lnSpc>
                <a:spcPts val="2110"/>
              </a:lnSpc>
              <a:spcBef>
                <a:spcPts val="515"/>
              </a:spcBef>
              <a:buClr>
                <a:srgbClr val="4AACC5"/>
              </a:buClr>
              <a:buChar char="•"/>
              <a:tabLst>
                <a:tab pos="354965" algn="l"/>
                <a:tab pos="355600" algn="l"/>
              </a:tabLst>
            </a:pPr>
            <a:r>
              <a:rPr sz="2200" spc="-5" dirty="0">
                <a:latin typeface="Arial"/>
                <a:cs typeface="Arial"/>
              </a:rPr>
              <a:t>Product roadmap – </a:t>
            </a:r>
            <a:r>
              <a:rPr sz="2200" dirty="0">
                <a:latin typeface="Arial"/>
                <a:cs typeface="Arial"/>
              </a:rPr>
              <a:t>details </a:t>
            </a:r>
            <a:r>
              <a:rPr sz="2200" spc="-5" dirty="0">
                <a:latin typeface="Arial"/>
                <a:cs typeface="Arial"/>
              </a:rPr>
              <a:t>on product </a:t>
            </a:r>
            <a:r>
              <a:rPr sz="2200" dirty="0">
                <a:latin typeface="Arial"/>
                <a:cs typeface="Arial"/>
              </a:rPr>
              <a:t>release </a:t>
            </a:r>
            <a:r>
              <a:rPr sz="2200" spc="-5" dirty="0">
                <a:latin typeface="Arial"/>
                <a:cs typeface="Arial"/>
              </a:rPr>
              <a:t>that will include  invention</a:t>
            </a:r>
            <a:endParaRPr sz="2200">
              <a:latin typeface="Arial"/>
              <a:cs typeface="Arial"/>
            </a:endParaRPr>
          </a:p>
          <a:p>
            <a:pPr marL="355600" indent="-342900">
              <a:lnSpc>
                <a:spcPct val="100000"/>
              </a:lnSpc>
              <a:spcBef>
                <a:spcPts val="20"/>
              </a:spcBef>
              <a:buClr>
                <a:srgbClr val="4AACC5"/>
              </a:buClr>
              <a:buChar char="•"/>
              <a:tabLst>
                <a:tab pos="354965" algn="l"/>
                <a:tab pos="355600" algn="l"/>
              </a:tabLst>
            </a:pPr>
            <a:r>
              <a:rPr sz="2200" spc="-5" dirty="0">
                <a:latin typeface="Arial"/>
                <a:cs typeface="Arial"/>
              </a:rPr>
              <a:t>Name(s) and </a:t>
            </a:r>
            <a:r>
              <a:rPr sz="2200" dirty="0">
                <a:latin typeface="Arial"/>
                <a:cs typeface="Arial"/>
              </a:rPr>
              <a:t>contact </a:t>
            </a:r>
            <a:r>
              <a:rPr sz="2200" spc="-5" dirty="0">
                <a:latin typeface="Arial"/>
                <a:cs typeface="Arial"/>
              </a:rPr>
              <a:t>information </a:t>
            </a:r>
            <a:r>
              <a:rPr sz="2200" dirty="0">
                <a:latin typeface="Arial"/>
                <a:cs typeface="Arial"/>
              </a:rPr>
              <a:t>for all</a:t>
            </a:r>
            <a:r>
              <a:rPr sz="2200" spc="70" dirty="0">
                <a:latin typeface="Arial"/>
                <a:cs typeface="Arial"/>
              </a:rPr>
              <a:t> </a:t>
            </a:r>
            <a:r>
              <a:rPr sz="2200" spc="-5" dirty="0">
                <a:latin typeface="Arial"/>
                <a:cs typeface="Arial"/>
              </a:rPr>
              <a:t>Inventors</a:t>
            </a:r>
            <a:endParaRPr sz="2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46379"/>
            <a:ext cx="7646670" cy="574040"/>
          </a:xfrm>
          <a:prstGeom prst="rect">
            <a:avLst/>
          </a:prstGeom>
        </p:spPr>
        <p:txBody>
          <a:bodyPr vert="horz" wrap="square" lIns="0" tIns="12700" rIns="0" bIns="0" rtlCol="0">
            <a:spAutoFit/>
          </a:bodyPr>
          <a:lstStyle/>
          <a:p>
            <a:pPr marL="12700">
              <a:lnSpc>
                <a:spcPct val="100000"/>
              </a:lnSpc>
              <a:spcBef>
                <a:spcPts val="100"/>
              </a:spcBef>
            </a:pPr>
            <a:r>
              <a:rPr sz="3600" spc="-5" dirty="0"/>
              <a:t>Factors Favoring </a:t>
            </a:r>
            <a:r>
              <a:rPr sz="3600" dirty="0"/>
              <a:t>Patent</a:t>
            </a:r>
            <a:r>
              <a:rPr sz="3600" spc="-5" dirty="0"/>
              <a:t> Protection</a:t>
            </a:r>
            <a:endParaRPr sz="3600"/>
          </a:p>
        </p:txBody>
      </p:sp>
      <p:sp>
        <p:nvSpPr>
          <p:cNvPr id="3" name="object 3"/>
          <p:cNvSpPr txBox="1"/>
          <p:nvPr/>
        </p:nvSpPr>
        <p:spPr>
          <a:xfrm>
            <a:off x="363727" y="866521"/>
            <a:ext cx="8202295" cy="3921125"/>
          </a:xfrm>
          <a:prstGeom prst="rect">
            <a:avLst/>
          </a:prstGeom>
        </p:spPr>
        <p:txBody>
          <a:bodyPr vert="horz" wrap="square" lIns="0" tIns="67310" rIns="0" bIns="0" rtlCol="0">
            <a:spAutoFit/>
          </a:bodyPr>
          <a:lstStyle/>
          <a:p>
            <a:pPr marL="355600" indent="-342900">
              <a:lnSpc>
                <a:spcPct val="100000"/>
              </a:lnSpc>
              <a:spcBef>
                <a:spcPts val="530"/>
              </a:spcBef>
              <a:buClr>
                <a:srgbClr val="4AACC5"/>
              </a:buClr>
              <a:buChar char="•"/>
              <a:tabLst>
                <a:tab pos="354965" algn="l"/>
                <a:tab pos="355600" algn="l"/>
              </a:tabLst>
            </a:pPr>
            <a:r>
              <a:rPr sz="1800" spc="-5" dirty="0">
                <a:latin typeface="Arial"/>
                <a:cs typeface="Arial"/>
              </a:rPr>
              <a:t>Invention solves a</a:t>
            </a:r>
            <a:r>
              <a:rPr sz="1800" spc="25" dirty="0">
                <a:latin typeface="Arial"/>
                <a:cs typeface="Arial"/>
              </a:rPr>
              <a:t> </a:t>
            </a:r>
            <a:r>
              <a:rPr sz="1800" spc="-5" dirty="0">
                <a:latin typeface="Arial"/>
                <a:cs typeface="Arial"/>
              </a:rPr>
              <a:t>problem</a:t>
            </a:r>
            <a:endParaRPr sz="1800">
              <a:latin typeface="Arial"/>
              <a:cs typeface="Arial"/>
            </a:endParaRPr>
          </a:p>
          <a:p>
            <a:pPr marL="355600" indent="-342900">
              <a:lnSpc>
                <a:spcPct val="100000"/>
              </a:lnSpc>
              <a:spcBef>
                <a:spcPts val="434"/>
              </a:spcBef>
              <a:buClr>
                <a:srgbClr val="4AACC5"/>
              </a:buClr>
              <a:buChar char="•"/>
              <a:tabLst>
                <a:tab pos="354965" algn="l"/>
                <a:tab pos="355600" algn="l"/>
              </a:tabLst>
            </a:pPr>
            <a:r>
              <a:rPr sz="1800" spc="-5" dirty="0">
                <a:latin typeface="Arial"/>
                <a:cs typeface="Arial"/>
              </a:rPr>
              <a:t>Invention improves </a:t>
            </a:r>
            <a:r>
              <a:rPr sz="1800" spc="-10" dirty="0">
                <a:latin typeface="Arial"/>
                <a:cs typeface="Arial"/>
              </a:rPr>
              <a:t>upon existing </a:t>
            </a:r>
            <a:r>
              <a:rPr sz="1800" spc="-5" dirty="0">
                <a:latin typeface="Arial"/>
                <a:cs typeface="Arial"/>
              </a:rPr>
              <a:t>technology (even incremental</a:t>
            </a:r>
            <a:r>
              <a:rPr sz="1800" spc="180" dirty="0">
                <a:latin typeface="Arial"/>
                <a:cs typeface="Arial"/>
              </a:rPr>
              <a:t> </a:t>
            </a:r>
            <a:r>
              <a:rPr sz="1800" spc="-5" dirty="0">
                <a:latin typeface="Arial"/>
                <a:cs typeface="Arial"/>
              </a:rPr>
              <a:t>improvement)</a:t>
            </a:r>
            <a:endParaRPr sz="1800">
              <a:latin typeface="Arial"/>
              <a:cs typeface="Arial"/>
            </a:endParaRPr>
          </a:p>
          <a:p>
            <a:pPr marL="355600" indent="-342900">
              <a:lnSpc>
                <a:spcPct val="100000"/>
              </a:lnSpc>
              <a:spcBef>
                <a:spcPts val="430"/>
              </a:spcBef>
              <a:buClr>
                <a:srgbClr val="4AACC5"/>
              </a:buClr>
              <a:buChar char="•"/>
              <a:tabLst>
                <a:tab pos="354965" algn="l"/>
                <a:tab pos="355600" algn="l"/>
              </a:tabLst>
            </a:pPr>
            <a:r>
              <a:rPr sz="1800" spc="-5" dirty="0">
                <a:latin typeface="Arial"/>
                <a:cs typeface="Arial"/>
              </a:rPr>
              <a:t>Competitors </a:t>
            </a:r>
            <a:r>
              <a:rPr sz="1800" spc="-15" dirty="0">
                <a:latin typeface="Arial"/>
                <a:cs typeface="Arial"/>
              </a:rPr>
              <a:t>would want </a:t>
            </a:r>
            <a:r>
              <a:rPr sz="1800" dirty="0">
                <a:latin typeface="Arial"/>
                <a:cs typeface="Arial"/>
              </a:rPr>
              <a:t>to </a:t>
            </a:r>
            <a:r>
              <a:rPr sz="1800" spc="-5" dirty="0">
                <a:latin typeface="Arial"/>
                <a:cs typeface="Arial"/>
              </a:rPr>
              <a:t>use the</a:t>
            </a:r>
            <a:r>
              <a:rPr sz="1800" spc="135" dirty="0">
                <a:latin typeface="Arial"/>
                <a:cs typeface="Arial"/>
              </a:rPr>
              <a:t> </a:t>
            </a:r>
            <a:r>
              <a:rPr sz="1800" spc="-5" dirty="0">
                <a:latin typeface="Arial"/>
                <a:cs typeface="Arial"/>
              </a:rPr>
              <a:t>invention</a:t>
            </a:r>
            <a:endParaRPr sz="1800">
              <a:latin typeface="Arial"/>
              <a:cs typeface="Arial"/>
            </a:endParaRPr>
          </a:p>
          <a:p>
            <a:pPr marL="355600" indent="-342900">
              <a:lnSpc>
                <a:spcPct val="100000"/>
              </a:lnSpc>
              <a:spcBef>
                <a:spcPts val="434"/>
              </a:spcBef>
              <a:buClr>
                <a:srgbClr val="4AACC5"/>
              </a:buClr>
              <a:buChar char="•"/>
              <a:tabLst>
                <a:tab pos="354965" algn="l"/>
                <a:tab pos="355600" algn="l"/>
              </a:tabLst>
            </a:pPr>
            <a:r>
              <a:rPr sz="1800" spc="-5" dirty="0">
                <a:latin typeface="Arial"/>
                <a:cs typeface="Arial"/>
              </a:rPr>
              <a:t>Invention is</a:t>
            </a:r>
            <a:r>
              <a:rPr sz="1800" spc="10" dirty="0">
                <a:latin typeface="Arial"/>
                <a:cs typeface="Arial"/>
              </a:rPr>
              <a:t> </a:t>
            </a:r>
            <a:r>
              <a:rPr sz="1800" spc="-5" dirty="0">
                <a:latin typeface="Arial"/>
                <a:cs typeface="Arial"/>
              </a:rPr>
              <a:t>detectable</a:t>
            </a:r>
            <a:endParaRPr sz="1800">
              <a:latin typeface="Arial"/>
              <a:cs typeface="Arial"/>
            </a:endParaRPr>
          </a:p>
          <a:p>
            <a:pPr marL="355600" indent="-342900">
              <a:lnSpc>
                <a:spcPct val="100000"/>
              </a:lnSpc>
              <a:spcBef>
                <a:spcPts val="430"/>
              </a:spcBef>
              <a:buClr>
                <a:srgbClr val="4AACC5"/>
              </a:buClr>
              <a:buChar char="•"/>
              <a:tabLst>
                <a:tab pos="354965" algn="l"/>
                <a:tab pos="355600" algn="l"/>
              </a:tabLst>
            </a:pPr>
            <a:r>
              <a:rPr sz="1800" spc="-5" dirty="0">
                <a:latin typeface="Arial"/>
                <a:cs typeface="Arial"/>
              </a:rPr>
              <a:t>Invention is </a:t>
            </a:r>
            <a:r>
              <a:rPr sz="1800" spc="-10" dirty="0">
                <a:latin typeface="Arial"/>
                <a:cs typeface="Arial"/>
              </a:rPr>
              <a:t>not </a:t>
            </a:r>
            <a:r>
              <a:rPr sz="1800" spc="-5" dirty="0">
                <a:latin typeface="Arial"/>
                <a:cs typeface="Arial"/>
              </a:rPr>
              <a:t>easily </a:t>
            </a:r>
            <a:r>
              <a:rPr sz="1800" spc="-10" dirty="0">
                <a:latin typeface="Arial"/>
                <a:cs typeface="Arial"/>
              </a:rPr>
              <a:t>designed</a:t>
            </a:r>
            <a:r>
              <a:rPr sz="1800" spc="70" dirty="0">
                <a:latin typeface="Arial"/>
                <a:cs typeface="Arial"/>
              </a:rPr>
              <a:t> </a:t>
            </a:r>
            <a:r>
              <a:rPr sz="1800" spc="-5" dirty="0">
                <a:latin typeface="Arial"/>
                <a:cs typeface="Arial"/>
              </a:rPr>
              <a:t>around</a:t>
            </a:r>
            <a:endParaRPr sz="1800">
              <a:latin typeface="Arial"/>
              <a:cs typeface="Arial"/>
            </a:endParaRPr>
          </a:p>
          <a:p>
            <a:pPr marL="355600" indent="-342900">
              <a:lnSpc>
                <a:spcPct val="100000"/>
              </a:lnSpc>
              <a:spcBef>
                <a:spcPts val="430"/>
              </a:spcBef>
              <a:buClr>
                <a:srgbClr val="4AACC5"/>
              </a:buClr>
              <a:buChar char="•"/>
              <a:tabLst>
                <a:tab pos="354965" algn="l"/>
                <a:tab pos="355600" algn="l"/>
              </a:tabLst>
            </a:pPr>
            <a:r>
              <a:rPr sz="1800" spc="-5" dirty="0">
                <a:latin typeface="Arial"/>
                <a:cs typeface="Arial"/>
              </a:rPr>
              <a:t>Invention </a:t>
            </a:r>
            <a:r>
              <a:rPr sz="1800" spc="-10" dirty="0">
                <a:latin typeface="Arial"/>
                <a:cs typeface="Arial"/>
              </a:rPr>
              <a:t>has not been </a:t>
            </a:r>
            <a:r>
              <a:rPr sz="1800" spc="-5" dirty="0">
                <a:latin typeface="Arial"/>
                <a:cs typeface="Arial"/>
              </a:rPr>
              <a:t>disclosed outside of</a:t>
            </a:r>
            <a:r>
              <a:rPr sz="1800" spc="100" dirty="0">
                <a:latin typeface="Arial"/>
                <a:cs typeface="Arial"/>
              </a:rPr>
              <a:t> </a:t>
            </a:r>
            <a:r>
              <a:rPr sz="1800" spc="-5" dirty="0">
                <a:latin typeface="Arial"/>
                <a:cs typeface="Arial"/>
              </a:rPr>
              <a:t>Doosan</a:t>
            </a:r>
            <a:endParaRPr sz="1800">
              <a:latin typeface="Arial"/>
              <a:cs typeface="Arial"/>
            </a:endParaRPr>
          </a:p>
          <a:p>
            <a:pPr marL="355600" indent="-342900">
              <a:lnSpc>
                <a:spcPct val="100000"/>
              </a:lnSpc>
              <a:spcBef>
                <a:spcPts val="434"/>
              </a:spcBef>
              <a:buClr>
                <a:srgbClr val="4AACC5"/>
              </a:buClr>
              <a:buChar char="•"/>
              <a:tabLst>
                <a:tab pos="354965" algn="l"/>
                <a:tab pos="355600" algn="l"/>
              </a:tabLst>
            </a:pPr>
            <a:r>
              <a:rPr sz="1800" spc="-5" dirty="0">
                <a:latin typeface="Arial"/>
                <a:cs typeface="Arial"/>
              </a:rPr>
              <a:t>Invention appears </a:t>
            </a:r>
            <a:r>
              <a:rPr sz="1800" dirty="0">
                <a:latin typeface="Arial"/>
                <a:cs typeface="Arial"/>
              </a:rPr>
              <a:t>to </a:t>
            </a:r>
            <a:r>
              <a:rPr sz="1800" spc="-5" dirty="0">
                <a:latin typeface="Arial"/>
                <a:cs typeface="Arial"/>
              </a:rPr>
              <a:t>satisfy subject matter eligibility</a:t>
            </a:r>
            <a:r>
              <a:rPr sz="1800" spc="75" dirty="0">
                <a:latin typeface="Arial"/>
                <a:cs typeface="Arial"/>
              </a:rPr>
              <a:t> </a:t>
            </a:r>
            <a:r>
              <a:rPr sz="1800" spc="-5" dirty="0">
                <a:latin typeface="Arial"/>
                <a:cs typeface="Arial"/>
              </a:rPr>
              <a:t>requirements</a:t>
            </a:r>
            <a:endParaRPr sz="1800">
              <a:latin typeface="Arial"/>
              <a:cs typeface="Arial"/>
            </a:endParaRPr>
          </a:p>
          <a:p>
            <a:pPr marL="756285" lvl="1" indent="-286385">
              <a:lnSpc>
                <a:spcPct val="100000"/>
              </a:lnSpc>
              <a:spcBef>
                <a:spcPts val="430"/>
              </a:spcBef>
              <a:buClr>
                <a:srgbClr val="4AACC5"/>
              </a:buClr>
              <a:buChar char="•"/>
              <a:tabLst>
                <a:tab pos="755650" algn="l"/>
                <a:tab pos="756285" algn="l"/>
              </a:tabLst>
            </a:pPr>
            <a:r>
              <a:rPr sz="1800" spc="-25" dirty="0">
                <a:latin typeface="Arial"/>
                <a:cs typeface="Arial"/>
              </a:rPr>
              <a:t>Technical </a:t>
            </a:r>
            <a:r>
              <a:rPr sz="1800" spc="-5" dirty="0">
                <a:latin typeface="Arial"/>
                <a:cs typeface="Arial"/>
              </a:rPr>
              <a:t>solution </a:t>
            </a:r>
            <a:r>
              <a:rPr sz="1800" dirty="0">
                <a:latin typeface="Arial"/>
                <a:cs typeface="Arial"/>
              </a:rPr>
              <a:t>to </a:t>
            </a:r>
            <a:r>
              <a:rPr sz="1800" spc="-5" dirty="0">
                <a:latin typeface="Arial"/>
                <a:cs typeface="Arial"/>
              </a:rPr>
              <a:t>technical</a:t>
            </a:r>
            <a:r>
              <a:rPr sz="1800" spc="45" dirty="0">
                <a:latin typeface="Arial"/>
                <a:cs typeface="Arial"/>
              </a:rPr>
              <a:t> </a:t>
            </a:r>
            <a:r>
              <a:rPr sz="1800" spc="-5" dirty="0">
                <a:latin typeface="Arial"/>
                <a:cs typeface="Arial"/>
              </a:rPr>
              <a:t>problem</a:t>
            </a:r>
            <a:endParaRPr sz="1800">
              <a:latin typeface="Arial"/>
              <a:cs typeface="Arial"/>
            </a:endParaRPr>
          </a:p>
          <a:p>
            <a:pPr marL="756285" lvl="1" indent="-286385">
              <a:lnSpc>
                <a:spcPct val="100000"/>
              </a:lnSpc>
              <a:spcBef>
                <a:spcPts val="434"/>
              </a:spcBef>
              <a:buClr>
                <a:srgbClr val="4AACC5"/>
              </a:buClr>
              <a:buChar char="•"/>
              <a:tabLst>
                <a:tab pos="755650" algn="l"/>
                <a:tab pos="756285" algn="l"/>
              </a:tabLst>
            </a:pPr>
            <a:r>
              <a:rPr sz="1800" spc="-5" dirty="0">
                <a:latin typeface="Arial"/>
                <a:cs typeface="Arial"/>
              </a:rPr>
              <a:t>Improves functioning of a</a:t>
            </a:r>
            <a:r>
              <a:rPr sz="1800" spc="30" dirty="0">
                <a:latin typeface="Arial"/>
                <a:cs typeface="Arial"/>
              </a:rPr>
              <a:t> </a:t>
            </a:r>
            <a:r>
              <a:rPr sz="1800" spc="-5" dirty="0">
                <a:latin typeface="Arial"/>
                <a:cs typeface="Arial"/>
              </a:rPr>
              <a:t>computer</a:t>
            </a:r>
            <a:endParaRPr sz="1800">
              <a:latin typeface="Arial"/>
              <a:cs typeface="Arial"/>
            </a:endParaRPr>
          </a:p>
          <a:p>
            <a:pPr marL="756285" marR="202565" lvl="1" indent="-286385">
              <a:lnSpc>
                <a:spcPct val="100000"/>
              </a:lnSpc>
              <a:spcBef>
                <a:spcPts val="430"/>
              </a:spcBef>
              <a:buClr>
                <a:srgbClr val="4AACC5"/>
              </a:buClr>
              <a:buChar char="•"/>
              <a:tabLst>
                <a:tab pos="755650" algn="l"/>
                <a:tab pos="756285" algn="l"/>
              </a:tabLst>
            </a:pPr>
            <a:r>
              <a:rPr sz="1800" spc="-5" dirty="0">
                <a:latin typeface="Arial"/>
                <a:cs typeface="Arial"/>
              </a:rPr>
              <a:t>Non-conventional </a:t>
            </a:r>
            <a:r>
              <a:rPr sz="1800" spc="-10" dirty="0">
                <a:latin typeface="Arial"/>
                <a:cs typeface="Arial"/>
              </a:rPr>
              <a:t>and </a:t>
            </a:r>
            <a:r>
              <a:rPr sz="1800" spc="-5" dirty="0">
                <a:latin typeface="Arial"/>
                <a:cs typeface="Arial"/>
              </a:rPr>
              <a:t>non-generic arrangement of </a:t>
            </a:r>
            <a:r>
              <a:rPr sz="1800" spc="-15" dirty="0">
                <a:latin typeface="Arial"/>
                <a:cs typeface="Arial"/>
              </a:rPr>
              <a:t>known, </a:t>
            </a:r>
            <a:r>
              <a:rPr sz="1800" spc="-5" dirty="0">
                <a:latin typeface="Arial"/>
                <a:cs typeface="Arial"/>
              </a:rPr>
              <a:t>conventional  pieces</a:t>
            </a:r>
            <a:endParaRPr sz="1800">
              <a:latin typeface="Arial"/>
              <a:cs typeface="Arial"/>
            </a:endParaRPr>
          </a:p>
          <a:p>
            <a:pPr marL="756285" lvl="1" indent="-286385">
              <a:lnSpc>
                <a:spcPct val="100000"/>
              </a:lnSpc>
              <a:spcBef>
                <a:spcPts val="430"/>
              </a:spcBef>
              <a:buClr>
                <a:srgbClr val="4AACC5"/>
              </a:buClr>
              <a:buChar char="•"/>
              <a:tabLst>
                <a:tab pos="755650" algn="l"/>
                <a:tab pos="756285" algn="l"/>
              </a:tabLst>
            </a:pPr>
            <a:r>
              <a:rPr sz="1800" spc="-5" dirty="0">
                <a:latin typeface="Arial"/>
                <a:cs typeface="Arial"/>
              </a:rPr>
              <a:t>Meaningful</a:t>
            </a:r>
            <a:r>
              <a:rPr sz="1800" spc="15" dirty="0">
                <a:latin typeface="Arial"/>
                <a:cs typeface="Arial"/>
              </a:rPr>
              <a:t> </a:t>
            </a:r>
            <a:r>
              <a:rPr sz="1800" spc="-5" dirty="0">
                <a:latin typeface="Arial"/>
                <a:cs typeface="Arial"/>
              </a:rPr>
              <a:t>limitations</a:t>
            </a:r>
            <a:endParaRPr sz="1800">
              <a:latin typeface="Arial"/>
              <a:cs typeface="Arial"/>
            </a:endParaRPr>
          </a:p>
        </p:txBody>
      </p:sp>
      <p:sp>
        <p:nvSpPr>
          <p:cNvPr id="4" name="object 4">
            <a:extLst>
              <a:ext uri="{FF2B5EF4-FFF2-40B4-BE49-F238E27FC236}">
                <a16:creationId xmlns:a16="http://schemas.microsoft.com/office/drawing/2014/main" id="{8CFEC866-3067-476B-958D-FE199CAFC91A}"/>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21</a:t>
            </a:fld>
            <a:endParaRPr spc="-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46379"/>
            <a:ext cx="5536565" cy="574040"/>
          </a:xfrm>
          <a:prstGeom prst="rect">
            <a:avLst/>
          </a:prstGeom>
        </p:spPr>
        <p:txBody>
          <a:bodyPr vert="horz" wrap="square" lIns="0" tIns="12700" rIns="0" bIns="0" rtlCol="0">
            <a:spAutoFit/>
          </a:bodyPr>
          <a:lstStyle/>
          <a:p>
            <a:pPr marL="12700">
              <a:lnSpc>
                <a:spcPct val="100000"/>
              </a:lnSpc>
              <a:spcBef>
                <a:spcPts val="100"/>
              </a:spcBef>
            </a:pPr>
            <a:r>
              <a:rPr sz="3600" spc="-5" dirty="0"/>
              <a:t>Spectrum of</a:t>
            </a:r>
            <a:r>
              <a:rPr sz="3600" spc="-15" dirty="0"/>
              <a:t> </a:t>
            </a:r>
            <a:r>
              <a:rPr sz="3600" spc="-5" dirty="0"/>
              <a:t>Patentability</a:t>
            </a:r>
            <a:endParaRPr sz="3600"/>
          </a:p>
        </p:txBody>
      </p:sp>
      <p:sp>
        <p:nvSpPr>
          <p:cNvPr id="3" name="object 3"/>
          <p:cNvSpPr/>
          <p:nvPr/>
        </p:nvSpPr>
        <p:spPr>
          <a:xfrm>
            <a:off x="416065" y="896162"/>
            <a:ext cx="7661135" cy="3988259"/>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3ECE345E-70FF-415E-B6A6-FF14B7D46473}"/>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22</a:t>
            </a:fld>
            <a:endParaRPr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46379"/>
            <a:ext cx="7101205" cy="574040"/>
          </a:xfrm>
          <a:prstGeom prst="rect">
            <a:avLst/>
          </a:prstGeom>
        </p:spPr>
        <p:txBody>
          <a:bodyPr vert="horz" wrap="square" lIns="0" tIns="12700" rIns="0" bIns="0" rtlCol="0">
            <a:spAutoFit/>
          </a:bodyPr>
          <a:lstStyle/>
          <a:p>
            <a:pPr marL="12700">
              <a:lnSpc>
                <a:spcPct val="100000"/>
              </a:lnSpc>
              <a:spcBef>
                <a:spcPts val="100"/>
              </a:spcBef>
            </a:pPr>
            <a:r>
              <a:rPr sz="3600" spc="-10" dirty="0"/>
              <a:t>Timeline </a:t>
            </a:r>
            <a:r>
              <a:rPr sz="3600" dirty="0"/>
              <a:t>for Patent</a:t>
            </a:r>
            <a:r>
              <a:rPr sz="3600" spc="-80" dirty="0"/>
              <a:t> </a:t>
            </a:r>
            <a:r>
              <a:rPr sz="3600" spc="-5" dirty="0"/>
              <a:t>Submissions</a:t>
            </a:r>
            <a:endParaRPr sz="3600"/>
          </a:p>
        </p:txBody>
      </p:sp>
      <p:sp>
        <p:nvSpPr>
          <p:cNvPr id="3" name="object 3"/>
          <p:cNvSpPr txBox="1"/>
          <p:nvPr/>
        </p:nvSpPr>
        <p:spPr>
          <a:xfrm>
            <a:off x="234188" y="934923"/>
            <a:ext cx="8370570" cy="3613785"/>
          </a:xfrm>
          <a:prstGeom prst="rect">
            <a:avLst/>
          </a:prstGeom>
        </p:spPr>
        <p:txBody>
          <a:bodyPr vert="horz" wrap="square" lIns="0" tIns="77470" rIns="0" bIns="0" rtlCol="0">
            <a:spAutoFit/>
          </a:bodyPr>
          <a:lstStyle/>
          <a:p>
            <a:pPr marL="355600" indent="-342900">
              <a:lnSpc>
                <a:spcPct val="100000"/>
              </a:lnSpc>
              <a:spcBef>
                <a:spcPts val="610"/>
              </a:spcBef>
              <a:buClr>
                <a:srgbClr val="4AACC5"/>
              </a:buClr>
              <a:buChar char="•"/>
              <a:tabLst>
                <a:tab pos="354965" algn="l"/>
                <a:tab pos="355600" algn="l"/>
              </a:tabLst>
            </a:pPr>
            <a:r>
              <a:rPr sz="2000" spc="-45" dirty="0">
                <a:latin typeface="Arial"/>
                <a:cs typeface="Arial"/>
              </a:rPr>
              <a:t>Take </a:t>
            </a:r>
            <a:r>
              <a:rPr sz="2000" spc="10" dirty="0">
                <a:latin typeface="Arial"/>
                <a:cs typeface="Arial"/>
              </a:rPr>
              <a:t>action early </a:t>
            </a:r>
            <a:r>
              <a:rPr sz="2000" spc="15" dirty="0">
                <a:latin typeface="Arial"/>
                <a:cs typeface="Arial"/>
              </a:rPr>
              <a:t>and </a:t>
            </a:r>
            <a:r>
              <a:rPr sz="2000" spc="10" dirty="0">
                <a:latin typeface="Arial"/>
                <a:cs typeface="Arial"/>
              </a:rPr>
              <a:t>contact legal to expedite patent filing</a:t>
            </a:r>
            <a:r>
              <a:rPr sz="2000" spc="-114" dirty="0">
                <a:latin typeface="Arial"/>
                <a:cs typeface="Arial"/>
              </a:rPr>
              <a:t> </a:t>
            </a:r>
            <a:r>
              <a:rPr sz="2000" spc="15" dirty="0">
                <a:latin typeface="Arial"/>
                <a:cs typeface="Arial"/>
              </a:rPr>
              <a:t>process</a:t>
            </a:r>
            <a:endParaRPr sz="2000">
              <a:latin typeface="Arial"/>
              <a:cs typeface="Arial"/>
            </a:endParaRPr>
          </a:p>
          <a:p>
            <a:pPr marL="354965" marR="58419" indent="-342900">
              <a:lnSpc>
                <a:spcPct val="101299"/>
              </a:lnSpc>
              <a:spcBef>
                <a:spcPts val="484"/>
              </a:spcBef>
              <a:buClr>
                <a:srgbClr val="4AACC5"/>
              </a:buClr>
              <a:buChar char="•"/>
              <a:tabLst>
                <a:tab pos="354965" algn="l"/>
                <a:tab pos="355600" algn="l"/>
              </a:tabLst>
            </a:pPr>
            <a:r>
              <a:rPr sz="2000" spc="15" dirty="0">
                <a:latin typeface="Arial"/>
                <a:cs typeface="Arial"/>
              </a:rPr>
              <a:t>A </a:t>
            </a:r>
            <a:r>
              <a:rPr sz="2000" spc="10" dirty="0">
                <a:latin typeface="Arial"/>
                <a:cs typeface="Arial"/>
              </a:rPr>
              <a:t>patent application </a:t>
            </a:r>
            <a:r>
              <a:rPr sz="2000" spc="15" dirty="0">
                <a:latin typeface="Arial"/>
                <a:cs typeface="Arial"/>
              </a:rPr>
              <a:t>should be </a:t>
            </a:r>
            <a:r>
              <a:rPr sz="2000" spc="10" dirty="0">
                <a:latin typeface="Arial"/>
                <a:cs typeface="Arial"/>
              </a:rPr>
              <a:t>filed as </a:t>
            </a:r>
            <a:r>
              <a:rPr sz="2000" spc="15" dirty="0">
                <a:latin typeface="Arial"/>
                <a:cs typeface="Arial"/>
              </a:rPr>
              <a:t>soon </a:t>
            </a:r>
            <a:r>
              <a:rPr sz="2000" spc="10" dirty="0">
                <a:latin typeface="Arial"/>
                <a:cs typeface="Arial"/>
              </a:rPr>
              <a:t>as the inventor(s) </a:t>
            </a:r>
            <a:r>
              <a:rPr sz="2000" spc="15" dirty="0">
                <a:latin typeface="Arial"/>
                <a:cs typeface="Arial"/>
              </a:rPr>
              <a:t>can  </a:t>
            </a:r>
            <a:r>
              <a:rPr sz="2000" spc="10" dirty="0">
                <a:latin typeface="Arial"/>
                <a:cs typeface="Arial"/>
              </a:rPr>
              <a:t>describe </a:t>
            </a:r>
            <a:r>
              <a:rPr sz="2000" spc="15" dirty="0">
                <a:latin typeface="Arial"/>
                <a:cs typeface="Arial"/>
              </a:rPr>
              <a:t>how </a:t>
            </a:r>
            <a:r>
              <a:rPr sz="2000" spc="10" dirty="0">
                <a:latin typeface="Arial"/>
                <a:cs typeface="Arial"/>
              </a:rPr>
              <a:t>to </a:t>
            </a:r>
            <a:r>
              <a:rPr sz="2000" spc="15" dirty="0">
                <a:latin typeface="Arial"/>
                <a:cs typeface="Arial"/>
              </a:rPr>
              <a:t>achieve a </a:t>
            </a:r>
            <a:r>
              <a:rPr sz="2000" spc="10" dirty="0">
                <a:latin typeface="Arial"/>
                <a:cs typeface="Arial"/>
              </a:rPr>
              <a:t>desired </a:t>
            </a:r>
            <a:r>
              <a:rPr sz="2000" spc="15" dirty="0">
                <a:latin typeface="Arial"/>
                <a:cs typeface="Arial"/>
              </a:rPr>
              <a:t>end </a:t>
            </a:r>
            <a:r>
              <a:rPr sz="2000" spc="5" dirty="0">
                <a:latin typeface="Arial"/>
                <a:cs typeface="Arial"/>
              </a:rPr>
              <a:t>(e.g., </a:t>
            </a:r>
            <a:r>
              <a:rPr sz="2000" spc="10" dirty="0">
                <a:latin typeface="Arial"/>
                <a:cs typeface="Arial"/>
              </a:rPr>
              <a:t>provide </a:t>
            </a:r>
            <a:r>
              <a:rPr sz="2000" spc="15" dirty="0">
                <a:latin typeface="Arial"/>
                <a:cs typeface="Arial"/>
              </a:rPr>
              <a:t>enough </a:t>
            </a:r>
            <a:r>
              <a:rPr sz="2000" spc="10" dirty="0">
                <a:latin typeface="Arial"/>
                <a:cs typeface="Arial"/>
              </a:rPr>
              <a:t>detail</a:t>
            </a:r>
            <a:r>
              <a:rPr sz="2000" spc="-170" dirty="0">
                <a:latin typeface="Arial"/>
                <a:cs typeface="Arial"/>
              </a:rPr>
              <a:t> </a:t>
            </a:r>
            <a:r>
              <a:rPr sz="2000" spc="10" dirty="0">
                <a:latin typeface="Arial"/>
                <a:cs typeface="Arial"/>
              </a:rPr>
              <a:t>for  others to </a:t>
            </a:r>
            <a:r>
              <a:rPr sz="2000" spc="15" dirty="0">
                <a:latin typeface="Arial"/>
                <a:cs typeface="Arial"/>
              </a:rPr>
              <a:t>make </a:t>
            </a:r>
            <a:r>
              <a:rPr sz="2000" spc="10" dirty="0">
                <a:latin typeface="Arial"/>
                <a:cs typeface="Arial"/>
              </a:rPr>
              <a:t>or </a:t>
            </a:r>
            <a:r>
              <a:rPr sz="2000" spc="15" dirty="0">
                <a:latin typeface="Arial"/>
                <a:cs typeface="Arial"/>
              </a:rPr>
              <a:t>use </a:t>
            </a:r>
            <a:r>
              <a:rPr sz="2000" spc="10" dirty="0">
                <a:latin typeface="Arial"/>
                <a:cs typeface="Arial"/>
              </a:rPr>
              <a:t>the</a:t>
            </a:r>
            <a:r>
              <a:rPr sz="2000" spc="-95" dirty="0">
                <a:latin typeface="Arial"/>
                <a:cs typeface="Arial"/>
              </a:rPr>
              <a:t> </a:t>
            </a:r>
            <a:r>
              <a:rPr sz="2000" spc="10" dirty="0">
                <a:latin typeface="Arial"/>
                <a:cs typeface="Arial"/>
              </a:rPr>
              <a:t>invention)</a:t>
            </a:r>
            <a:endParaRPr sz="2000">
              <a:latin typeface="Arial"/>
              <a:cs typeface="Arial"/>
            </a:endParaRPr>
          </a:p>
          <a:p>
            <a:pPr marL="355600" indent="-342900">
              <a:lnSpc>
                <a:spcPct val="100000"/>
              </a:lnSpc>
              <a:spcBef>
                <a:spcPts val="515"/>
              </a:spcBef>
              <a:buClr>
                <a:srgbClr val="4AACC5"/>
              </a:buClr>
              <a:buChar char="•"/>
              <a:tabLst>
                <a:tab pos="354965" algn="l"/>
                <a:tab pos="355600" algn="l"/>
              </a:tabLst>
            </a:pPr>
            <a:r>
              <a:rPr sz="2000" spc="10" dirty="0">
                <a:latin typeface="Arial"/>
                <a:cs typeface="Arial"/>
              </a:rPr>
              <a:t>Benefit of early</a:t>
            </a:r>
            <a:r>
              <a:rPr sz="2000" spc="-45" dirty="0">
                <a:latin typeface="Arial"/>
                <a:cs typeface="Arial"/>
              </a:rPr>
              <a:t> </a:t>
            </a:r>
            <a:r>
              <a:rPr sz="2000" spc="10" dirty="0">
                <a:latin typeface="Arial"/>
                <a:cs typeface="Arial"/>
              </a:rPr>
              <a:t>filing</a:t>
            </a:r>
            <a:endParaRPr sz="2000">
              <a:latin typeface="Arial"/>
              <a:cs typeface="Arial"/>
            </a:endParaRPr>
          </a:p>
          <a:p>
            <a:pPr marL="756285" lvl="1" indent="-287020">
              <a:lnSpc>
                <a:spcPct val="100000"/>
              </a:lnSpc>
              <a:spcBef>
                <a:spcPts val="434"/>
              </a:spcBef>
              <a:buClr>
                <a:srgbClr val="4AACC5"/>
              </a:buClr>
              <a:buChar char="•"/>
              <a:tabLst>
                <a:tab pos="756285" algn="l"/>
                <a:tab pos="756920" algn="l"/>
              </a:tabLst>
            </a:pPr>
            <a:r>
              <a:rPr sz="1600" spc="10" dirty="0">
                <a:latin typeface="Arial"/>
                <a:cs typeface="Arial"/>
              </a:rPr>
              <a:t>Establish </a:t>
            </a:r>
            <a:r>
              <a:rPr sz="1600" spc="5" dirty="0">
                <a:latin typeface="Arial"/>
                <a:cs typeface="Arial"/>
              </a:rPr>
              <a:t>priority date </a:t>
            </a:r>
            <a:r>
              <a:rPr sz="1600" spc="10" dirty="0">
                <a:latin typeface="Arial"/>
                <a:cs typeface="Arial"/>
              </a:rPr>
              <a:t>and avoid intervening </a:t>
            </a:r>
            <a:r>
              <a:rPr sz="1600" spc="5" dirty="0">
                <a:latin typeface="Arial"/>
                <a:cs typeface="Arial"/>
              </a:rPr>
              <a:t>prior</a:t>
            </a:r>
            <a:r>
              <a:rPr sz="1600" spc="-75" dirty="0">
                <a:latin typeface="Arial"/>
                <a:cs typeface="Arial"/>
              </a:rPr>
              <a:t> </a:t>
            </a:r>
            <a:r>
              <a:rPr sz="1600" spc="5" dirty="0">
                <a:latin typeface="Arial"/>
                <a:cs typeface="Arial"/>
              </a:rPr>
              <a:t>art</a:t>
            </a:r>
            <a:endParaRPr sz="1600">
              <a:latin typeface="Arial"/>
              <a:cs typeface="Arial"/>
            </a:endParaRPr>
          </a:p>
          <a:p>
            <a:pPr marL="756285" lvl="1" indent="-287020">
              <a:lnSpc>
                <a:spcPct val="100000"/>
              </a:lnSpc>
              <a:spcBef>
                <a:spcPts val="420"/>
              </a:spcBef>
              <a:buClr>
                <a:srgbClr val="4AACC5"/>
              </a:buClr>
              <a:buChar char="•"/>
              <a:tabLst>
                <a:tab pos="756285" algn="l"/>
                <a:tab pos="756920" algn="l"/>
              </a:tabLst>
            </a:pPr>
            <a:r>
              <a:rPr sz="1600" spc="5" dirty="0">
                <a:latin typeface="Arial"/>
                <a:cs typeface="Arial"/>
              </a:rPr>
              <a:t>First-to-File system </a:t>
            </a:r>
            <a:r>
              <a:rPr sz="1600" spc="10" dirty="0">
                <a:latin typeface="Arial"/>
                <a:cs typeface="Arial"/>
              </a:rPr>
              <a:t>– </a:t>
            </a:r>
            <a:r>
              <a:rPr sz="1600" spc="5" dirty="0">
                <a:latin typeface="Arial"/>
                <a:cs typeface="Arial"/>
              </a:rPr>
              <a:t>beat others </a:t>
            </a:r>
            <a:r>
              <a:rPr sz="1600" spc="10" dirty="0">
                <a:latin typeface="Arial"/>
                <a:cs typeface="Arial"/>
              </a:rPr>
              <a:t>to the Patent</a:t>
            </a:r>
            <a:r>
              <a:rPr sz="1600" spc="-30" dirty="0">
                <a:latin typeface="Arial"/>
                <a:cs typeface="Arial"/>
              </a:rPr>
              <a:t> </a:t>
            </a:r>
            <a:r>
              <a:rPr sz="1600" spc="5" dirty="0">
                <a:latin typeface="Arial"/>
                <a:cs typeface="Arial"/>
              </a:rPr>
              <a:t>Office</a:t>
            </a:r>
            <a:endParaRPr sz="1600">
              <a:latin typeface="Arial"/>
              <a:cs typeface="Arial"/>
            </a:endParaRPr>
          </a:p>
          <a:p>
            <a:pPr marL="756285" lvl="1" indent="-287020">
              <a:lnSpc>
                <a:spcPct val="100000"/>
              </a:lnSpc>
              <a:spcBef>
                <a:spcPts val="420"/>
              </a:spcBef>
              <a:buClr>
                <a:srgbClr val="4AACC5"/>
              </a:buClr>
              <a:buChar char="•"/>
              <a:tabLst>
                <a:tab pos="756285" algn="l"/>
                <a:tab pos="756920" algn="l"/>
              </a:tabLst>
            </a:pPr>
            <a:r>
              <a:rPr sz="1600" spc="5" dirty="0">
                <a:latin typeface="Arial"/>
                <a:cs typeface="Arial"/>
              </a:rPr>
              <a:t>Public disclosures </a:t>
            </a:r>
            <a:r>
              <a:rPr sz="1600" spc="10" dirty="0">
                <a:latin typeface="Arial"/>
                <a:cs typeface="Arial"/>
              </a:rPr>
              <a:t>can </a:t>
            </a:r>
            <a:r>
              <a:rPr sz="1600" spc="5" dirty="0">
                <a:latin typeface="Arial"/>
                <a:cs typeface="Arial"/>
              </a:rPr>
              <a:t>forfeit foreign</a:t>
            </a:r>
            <a:r>
              <a:rPr sz="1600" spc="-10" dirty="0">
                <a:latin typeface="Arial"/>
                <a:cs typeface="Arial"/>
              </a:rPr>
              <a:t> </a:t>
            </a:r>
            <a:r>
              <a:rPr sz="1600" spc="5" dirty="0">
                <a:latin typeface="Arial"/>
                <a:cs typeface="Arial"/>
              </a:rPr>
              <a:t>rights</a:t>
            </a:r>
            <a:endParaRPr sz="1600">
              <a:latin typeface="Arial"/>
              <a:cs typeface="Arial"/>
            </a:endParaRPr>
          </a:p>
          <a:p>
            <a:pPr marL="355600" indent="-342900">
              <a:lnSpc>
                <a:spcPct val="100000"/>
              </a:lnSpc>
              <a:spcBef>
                <a:spcPts val="500"/>
              </a:spcBef>
              <a:buClr>
                <a:srgbClr val="4AACC5"/>
              </a:buClr>
              <a:buChar char="•"/>
              <a:tabLst>
                <a:tab pos="354965" algn="l"/>
                <a:tab pos="355600" algn="l"/>
              </a:tabLst>
            </a:pPr>
            <a:r>
              <a:rPr sz="2000" spc="10" dirty="0">
                <a:latin typeface="Arial"/>
                <a:cs typeface="Arial"/>
              </a:rPr>
              <a:t>U.S. allows </a:t>
            </a:r>
            <a:r>
              <a:rPr sz="2000" spc="15" dirty="0">
                <a:latin typeface="Arial"/>
                <a:cs typeface="Arial"/>
              </a:rPr>
              <a:t>a </a:t>
            </a:r>
            <a:r>
              <a:rPr sz="2000" spc="10" dirty="0">
                <a:latin typeface="Arial"/>
                <a:cs typeface="Arial"/>
              </a:rPr>
              <a:t>one-year grace period after public disclosure,</a:t>
            </a:r>
            <a:r>
              <a:rPr sz="2000" spc="-160" dirty="0">
                <a:latin typeface="Arial"/>
                <a:cs typeface="Arial"/>
              </a:rPr>
              <a:t> </a:t>
            </a:r>
            <a:r>
              <a:rPr sz="2000" spc="-45" dirty="0">
                <a:latin typeface="Arial"/>
                <a:cs typeface="Arial"/>
              </a:rPr>
              <a:t>BUT:</a:t>
            </a:r>
            <a:endParaRPr sz="2000">
              <a:latin typeface="Arial"/>
              <a:cs typeface="Arial"/>
            </a:endParaRPr>
          </a:p>
          <a:p>
            <a:pPr marL="756285" lvl="1" indent="-287020">
              <a:lnSpc>
                <a:spcPct val="100000"/>
              </a:lnSpc>
              <a:spcBef>
                <a:spcPts val="434"/>
              </a:spcBef>
              <a:buClr>
                <a:srgbClr val="4AACC5"/>
              </a:buClr>
              <a:buChar char="•"/>
              <a:tabLst>
                <a:tab pos="756285" algn="l"/>
                <a:tab pos="756920" algn="l"/>
              </a:tabLst>
            </a:pPr>
            <a:r>
              <a:rPr sz="1600" spc="10" dirty="0">
                <a:latin typeface="Arial"/>
                <a:cs typeface="Arial"/>
              </a:rPr>
              <a:t>Third party </a:t>
            </a:r>
            <a:r>
              <a:rPr sz="1600" spc="15" dirty="0">
                <a:latin typeface="Arial"/>
                <a:cs typeface="Arial"/>
              </a:rPr>
              <a:t>can </a:t>
            </a:r>
            <a:r>
              <a:rPr sz="1600" spc="5" dirty="0">
                <a:latin typeface="Arial"/>
                <a:cs typeface="Arial"/>
              </a:rPr>
              <a:t>file </a:t>
            </a:r>
            <a:r>
              <a:rPr sz="1600" spc="10" dirty="0">
                <a:latin typeface="Arial"/>
                <a:cs typeface="Arial"/>
              </a:rPr>
              <a:t>application directed to </a:t>
            </a:r>
            <a:r>
              <a:rPr sz="1600" spc="15" dirty="0">
                <a:latin typeface="Arial"/>
                <a:cs typeface="Arial"/>
              </a:rPr>
              <a:t>improvement on </a:t>
            </a:r>
            <a:r>
              <a:rPr sz="1600" spc="5" dirty="0">
                <a:latin typeface="Arial"/>
                <a:cs typeface="Arial"/>
              </a:rPr>
              <a:t>your </a:t>
            </a:r>
            <a:r>
              <a:rPr sz="1600" spc="10" dirty="0">
                <a:latin typeface="Arial"/>
                <a:cs typeface="Arial"/>
              </a:rPr>
              <a:t>disclosed</a:t>
            </a:r>
            <a:r>
              <a:rPr sz="1600" spc="70" dirty="0">
                <a:latin typeface="Arial"/>
                <a:cs typeface="Arial"/>
              </a:rPr>
              <a:t> </a:t>
            </a:r>
            <a:r>
              <a:rPr sz="1600" spc="15" dirty="0">
                <a:latin typeface="Arial"/>
                <a:cs typeface="Arial"/>
              </a:rPr>
              <a:t>invention</a:t>
            </a:r>
            <a:endParaRPr sz="1600">
              <a:latin typeface="Arial"/>
              <a:cs typeface="Arial"/>
            </a:endParaRPr>
          </a:p>
          <a:p>
            <a:pPr marL="756285" lvl="1" indent="-287020">
              <a:lnSpc>
                <a:spcPct val="100000"/>
              </a:lnSpc>
              <a:spcBef>
                <a:spcPts val="434"/>
              </a:spcBef>
              <a:buClr>
                <a:srgbClr val="4AACC5"/>
              </a:buClr>
              <a:buChar char="•"/>
              <a:tabLst>
                <a:tab pos="756285" algn="l"/>
                <a:tab pos="756920" algn="l"/>
              </a:tabLst>
            </a:pPr>
            <a:r>
              <a:rPr sz="1600" spc="15" dirty="0">
                <a:latin typeface="Arial"/>
                <a:cs typeface="Arial"/>
              </a:rPr>
              <a:t>Other </a:t>
            </a:r>
            <a:r>
              <a:rPr sz="1600" spc="10" dirty="0">
                <a:latin typeface="Arial"/>
                <a:cs typeface="Arial"/>
              </a:rPr>
              <a:t>countries </a:t>
            </a:r>
            <a:r>
              <a:rPr sz="1600" spc="5" dirty="0">
                <a:latin typeface="Arial"/>
                <a:cs typeface="Arial"/>
              </a:rPr>
              <a:t>offer </a:t>
            </a:r>
            <a:r>
              <a:rPr sz="1600" spc="20" dirty="0">
                <a:latin typeface="Arial"/>
                <a:cs typeface="Arial"/>
              </a:rPr>
              <a:t>no </a:t>
            </a:r>
            <a:r>
              <a:rPr sz="1600" spc="10" dirty="0">
                <a:latin typeface="Arial"/>
                <a:cs typeface="Arial"/>
              </a:rPr>
              <a:t>grace</a:t>
            </a:r>
            <a:r>
              <a:rPr sz="1600" spc="-90" dirty="0">
                <a:latin typeface="Arial"/>
                <a:cs typeface="Arial"/>
              </a:rPr>
              <a:t> </a:t>
            </a:r>
            <a:r>
              <a:rPr sz="1600" spc="10" dirty="0">
                <a:latin typeface="Arial"/>
                <a:cs typeface="Arial"/>
              </a:rPr>
              <a:t>period</a:t>
            </a:r>
            <a:endParaRPr sz="1600">
              <a:latin typeface="Arial"/>
              <a:cs typeface="Arial"/>
            </a:endParaRPr>
          </a:p>
        </p:txBody>
      </p:sp>
      <p:sp>
        <p:nvSpPr>
          <p:cNvPr id="4" name="object 4">
            <a:extLst>
              <a:ext uri="{FF2B5EF4-FFF2-40B4-BE49-F238E27FC236}">
                <a16:creationId xmlns:a16="http://schemas.microsoft.com/office/drawing/2014/main" id="{BFBCAA38-B2E5-490B-80FA-3583301B2B7C}"/>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23</a:t>
            </a:fld>
            <a:endParaRP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3691254" cy="635000"/>
          </a:xfrm>
          <a:prstGeom prst="rect">
            <a:avLst/>
          </a:prstGeom>
        </p:spPr>
        <p:txBody>
          <a:bodyPr vert="horz" wrap="square" lIns="0" tIns="12065" rIns="0" bIns="0" rtlCol="0">
            <a:spAutoFit/>
          </a:bodyPr>
          <a:lstStyle/>
          <a:p>
            <a:pPr marL="12700">
              <a:lnSpc>
                <a:spcPct val="100000"/>
              </a:lnSpc>
              <a:spcBef>
                <a:spcPts val="95"/>
              </a:spcBef>
            </a:pPr>
            <a:r>
              <a:rPr sz="4000" spc="-5" dirty="0"/>
              <a:t>Patents:</a:t>
            </a:r>
            <a:r>
              <a:rPr sz="4000" spc="-45" dirty="0"/>
              <a:t> </a:t>
            </a:r>
            <a:r>
              <a:rPr sz="4000" spc="-10" dirty="0"/>
              <a:t>Recap</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24</a:t>
            </a:fld>
            <a:endParaRPr spc="-5" dirty="0"/>
          </a:p>
        </p:txBody>
      </p:sp>
      <p:sp>
        <p:nvSpPr>
          <p:cNvPr id="3" name="object 3"/>
          <p:cNvSpPr txBox="1"/>
          <p:nvPr/>
        </p:nvSpPr>
        <p:spPr>
          <a:xfrm>
            <a:off x="310388" y="1147191"/>
            <a:ext cx="7931150" cy="3402329"/>
          </a:xfrm>
          <a:prstGeom prst="rect">
            <a:avLst/>
          </a:prstGeom>
        </p:spPr>
        <p:txBody>
          <a:bodyPr vert="horz" wrap="square" lIns="0" tIns="12065" rIns="0" bIns="0" rtlCol="0">
            <a:spAutoFit/>
          </a:bodyPr>
          <a:lstStyle/>
          <a:p>
            <a:pPr marL="355600" indent="-342900">
              <a:lnSpc>
                <a:spcPct val="100000"/>
              </a:lnSpc>
              <a:spcBef>
                <a:spcPts val="95"/>
              </a:spcBef>
              <a:buClr>
                <a:srgbClr val="4AACC5"/>
              </a:buClr>
              <a:buChar char="•"/>
              <a:tabLst>
                <a:tab pos="354965" algn="l"/>
                <a:tab pos="355600" algn="l"/>
              </a:tabLst>
            </a:pPr>
            <a:r>
              <a:rPr sz="2800" spc="-5" dirty="0">
                <a:latin typeface="Arial"/>
                <a:cs typeface="Arial"/>
              </a:rPr>
              <a:t>Legal </a:t>
            </a:r>
            <a:r>
              <a:rPr sz="2800" dirty="0">
                <a:latin typeface="Arial"/>
                <a:cs typeface="Arial"/>
              </a:rPr>
              <a:t>monopoly </a:t>
            </a:r>
            <a:r>
              <a:rPr sz="2800" spc="-5" dirty="0">
                <a:latin typeface="Arial"/>
                <a:cs typeface="Arial"/>
              </a:rPr>
              <a:t>(right to</a:t>
            </a:r>
            <a:r>
              <a:rPr sz="2800" spc="45" dirty="0">
                <a:latin typeface="Arial"/>
                <a:cs typeface="Arial"/>
              </a:rPr>
              <a:t> </a:t>
            </a:r>
            <a:r>
              <a:rPr sz="2800" dirty="0">
                <a:latin typeface="Arial"/>
                <a:cs typeface="Arial"/>
              </a:rPr>
              <a:t>exclude)</a:t>
            </a:r>
            <a:endParaRPr sz="2800">
              <a:latin typeface="Arial"/>
              <a:cs typeface="Arial"/>
            </a:endParaRPr>
          </a:p>
          <a:p>
            <a:pPr>
              <a:lnSpc>
                <a:spcPct val="100000"/>
              </a:lnSpc>
              <a:spcBef>
                <a:spcPts val="40"/>
              </a:spcBef>
              <a:buClr>
                <a:srgbClr val="4AACC5"/>
              </a:buClr>
              <a:buFont typeface="Arial"/>
              <a:buChar char="•"/>
            </a:pPr>
            <a:endParaRPr sz="2800">
              <a:latin typeface="Arial"/>
              <a:cs typeface="Arial"/>
            </a:endParaRPr>
          </a:p>
          <a:p>
            <a:pPr marL="354965" marR="5080" indent="-342900">
              <a:lnSpc>
                <a:spcPct val="100000"/>
              </a:lnSpc>
              <a:spcBef>
                <a:spcPts val="5"/>
              </a:spcBef>
              <a:buClr>
                <a:srgbClr val="4AACC5"/>
              </a:buClr>
              <a:buChar char="•"/>
              <a:tabLst>
                <a:tab pos="354965" algn="l"/>
                <a:tab pos="355600" algn="l"/>
              </a:tabLst>
            </a:pPr>
            <a:r>
              <a:rPr sz="2800" spc="-5" dirty="0">
                <a:latin typeface="Arial"/>
                <a:cs typeface="Arial"/>
              </a:rPr>
              <a:t>Utility patents </a:t>
            </a:r>
            <a:r>
              <a:rPr sz="2800" dirty="0">
                <a:latin typeface="Arial"/>
                <a:cs typeface="Arial"/>
              </a:rPr>
              <a:t>protect </a:t>
            </a:r>
            <a:r>
              <a:rPr sz="2800" spc="-5" dirty="0">
                <a:latin typeface="Arial"/>
                <a:cs typeface="Arial"/>
              </a:rPr>
              <a:t>a </a:t>
            </a:r>
            <a:r>
              <a:rPr sz="2800" dirty="0">
                <a:latin typeface="Arial"/>
                <a:cs typeface="Arial"/>
              </a:rPr>
              <a:t>new </a:t>
            </a:r>
            <a:r>
              <a:rPr sz="2800" spc="-5" dirty="0">
                <a:latin typeface="Arial"/>
                <a:cs typeface="Arial"/>
              </a:rPr>
              <a:t>and </a:t>
            </a:r>
            <a:r>
              <a:rPr sz="2800" dirty="0">
                <a:latin typeface="Arial"/>
                <a:cs typeface="Arial"/>
              </a:rPr>
              <a:t>useful process,  machine, </a:t>
            </a:r>
            <a:r>
              <a:rPr sz="2800" spc="-5" dirty="0">
                <a:latin typeface="Arial"/>
                <a:cs typeface="Arial"/>
              </a:rPr>
              <a:t>or composition </a:t>
            </a:r>
            <a:r>
              <a:rPr sz="2800" dirty="0">
                <a:latin typeface="Arial"/>
                <a:cs typeface="Arial"/>
              </a:rPr>
              <a:t>of</a:t>
            </a:r>
            <a:r>
              <a:rPr sz="2800" spc="25" dirty="0">
                <a:latin typeface="Arial"/>
                <a:cs typeface="Arial"/>
              </a:rPr>
              <a:t> </a:t>
            </a:r>
            <a:r>
              <a:rPr sz="2800" spc="-5" dirty="0">
                <a:latin typeface="Arial"/>
                <a:cs typeface="Arial"/>
              </a:rPr>
              <a:t>matter</a:t>
            </a:r>
            <a:endParaRPr sz="2800">
              <a:latin typeface="Arial"/>
              <a:cs typeface="Arial"/>
            </a:endParaRPr>
          </a:p>
          <a:p>
            <a:pPr>
              <a:lnSpc>
                <a:spcPct val="100000"/>
              </a:lnSpc>
              <a:spcBef>
                <a:spcPts val="40"/>
              </a:spcBef>
              <a:buClr>
                <a:srgbClr val="4AACC5"/>
              </a:buClr>
              <a:buFont typeface="Arial"/>
              <a:buChar char="•"/>
            </a:pPr>
            <a:endParaRPr sz="2800">
              <a:latin typeface="Arial"/>
              <a:cs typeface="Arial"/>
            </a:endParaRPr>
          </a:p>
          <a:p>
            <a:pPr marL="355600" indent="-342900">
              <a:lnSpc>
                <a:spcPct val="100000"/>
              </a:lnSpc>
              <a:buClr>
                <a:srgbClr val="4AACC5"/>
              </a:buClr>
              <a:buChar char="•"/>
              <a:tabLst>
                <a:tab pos="354965" algn="l"/>
                <a:tab pos="355600" algn="l"/>
              </a:tabLst>
            </a:pPr>
            <a:r>
              <a:rPr sz="2800" spc="-5" dirty="0">
                <a:latin typeface="Arial"/>
                <a:cs typeface="Arial"/>
              </a:rPr>
              <a:t>Software </a:t>
            </a:r>
            <a:r>
              <a:rPr sz="2800" dirty="0">
                <a:latin typeface="Arial"/>
                <a:cs typeface="Arial"/>
              </a:rPr>
              <a:t>inventions can be</a:t>
            </a:r>
            <a:r>
              <a:rPr sz="2800" spc="15" dirty="0">
                <a:latin typeface="Arial"/>
                <a:cs typeface="Arial"/>
              </a:rPr>
              <a:t> </a:t>
            </a:r>
            <a:r>
              <a:rPr sz="2800" dirty="0">
                <a:latin typeface="Arial"/>
                <a:cs typeface="Arial"/>
              </a:rPr>
              <a:t>patented</a:t>
            </a:r>
            <a:endParaRPr sz="2800">
              <a:latin typeface="Arial"/>
              <a:cs typeface="Arial"/>
            </a:endParaRPr>
          </a:p>
          <a:p>
            <a:pPr>
              <a:lnSpc>
                <a:spcPct val="100000"/>
              </a:lnSpc>
              <a:spcBef>
                <a:spcPts val="45"/>
              </a:spcBef>
              <a:buClr>
                <a:srgbClr val="4AACC5"/>
              </a:buClr>
              <a:buFont typeface="Arial"/>
              <a:buChar char="•"/>
            </a:pPr>
            <a:endParaRPr sz="2800">
              <a:latin typeface="Arial"/>
              <a:cs typeface="Arial"/>
            </a:endParaRPr>
          </a:p>
          <a:p>
            <a:pPr marL="355600" indent="-342900">
              <a:lnSpc>
                <a:spcPct val="100000"/>
              </a:lnSpc>
              <a:buClr>
                <a:srgbClr val="4AACC5"/>
              </a:buClr>
              <a:buChar char="•"/>
              <a:tabLst>
                <a:tab pos="354965" algn="l"/>
                <a:tab pos="355600" algn="l"/>
              </a:tabLst>
            </a:pPr>
            <a:r>
              <a:rPr sz="2800" spc="-5" dirty="0">
                <a:latin typeface="Arial"/>
                <a:cs typeface="Arial"/>
              </a:rPr>
              <a:t>Don’t Delay – File</a:t>
            </a:r>
            <a:r>
              <a:rPr sz="2800" spc="45" dirty="0">
                <a:latin typeface="Arial"/>
                <a:cs typeface="Arial"/>
              </a:rPr>
              <a:t> </a:t>
            </a:r>
            <a:r>
              <a:rPr sz="2800" spc="-5" dirty="0">
                <a:latin typeface="Arial"/>
                <a:cs typeface="Arial"/>
              </a:rPr>
              <a:t>Early</a:t>
            </a:r>
            <a:endParaRPr sz="2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7776" y="2108200"/>
            <a:ext cx="3068447" cy="518796"/>
          </a:xfrm>
          <a:prstGeom prst="rect">
            <a:avLst/>
          </a:prstGeom>
        </p:spPr>
        <p:txBody>
          <a:bodyPr vert="horz" wrap="square" lIns="0" tIns="12065" rIns="0" bIns="0" rtlCol="0">
            <a:spAutoFit/>
          </a:bodyPr>
          <a:lstStyle/>
          <a:p>
            <a:pPr marL="12700" algn="ctr">
              <a:lnSpc>
                <a:spcPct val="100000"/>
              </a:lnSpc>
              <a:spcBef>
                <a:spcPts val="95"/>
              </a:spcBef>
            </a:pPr>
            <a:r>
              <a:rPr spc="-10" dirty="0"/>
              <a:t>QUESTIONS?</a:t>
            </a: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25</a:t>
            </a:fld>
            <a:endParaRP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680" y="2306002"/>
            <a:ext cx="7406640" cy="518796"/>
          </a:xfrm>
          <a:prstGeom prst="rect">
            <a:avLst/>
          </a:prstGeom>
        </p:spPr>
        <p:txBody>
          <a:bodyPr vert="horz" wrap="square" lIns="0" tIns="12065" rIns="0" bIns="0" rtlCol="0">
            <a:spAutoFit/>
          </a:bodyPr>
          <a:lstStyle/>
          <a:p>
            <a:pPr marL="15240" algn="ctr">
              <a:lnSpc>
                <a:spcPct val="100000"/>
              </a:lnSpc>
              <a:spcBef>
                <a:spcPts val="95"/>
              </a:spcBef>
            </a:pPr>
            <a:r>
              <a:rPr spc="-10" dirty="0"/>
              <a:t>OTHER TYPES </a:t>
            </a:r>
            <a:r>
              <a:rPr spc="-5" dirty="0"/>
              <a:t>OF</a:t>
            </a:r>
            <a:r>
              <a:rPr spc="-15" dirty="0"/>
              <a:t> </a:t>
            </a:r>
            <a:r>
              <a:rPr spc="-5" dirty="0"/>
              <a:t>IP</a:t>
            </a: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26</a:t>
            </a:fld>
            <a:endParaRPr spc="-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346825" cy="635000"/>
          </a:xfrm>
          <a:prstGeom prst="rect">
            <a:avLst/>
          </a:prstGeom>
        </p:spPr>
        <p:txBody>
          <a:bodyPr vert="horz" wrap="square" lIns="0" tIns="12065" rIns="0" bIns="0" rtlCol="0">
            <a:spAutoFit/>
          </a:bodyPr>
          <a:lstStyle/>
          <a:p>
            <a:pPr marL="12700">
              <a:lnSpc>
                <a:spcPct val="100000"/>
              </a:lnSpc>
              <a:spcBef>
                <a:spcPts val="95"/>
              </a:spcBef>
            </a:pPr>
            <a:r>
              <a:rPr sz="4000" spc="-50" dirty="0"/>
              <a:t>Trade </a:t>
            </a:r>
            <a:r>
              <a:rPr sz="4000" spc="-5" dirty="0"/>
              <a:t>Secrets: </a:t>
            </a:r>
            <a:r>
              <a:rPr sz="4000" spc="-10" dirty="0"/>
              <a:t>The</a:t>
            </a:r>
            <a:r>
              <a:rPr sz="4000" spc="20" dirty="0"/>
              <a:t> </a:t>
            </a:r>
            <a:r>
              <a:rPr sz="4000" spc="-5" dirty="0"/>
              <a:t>Basics</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27</a:t>
            </a:fld>
            <a:endParaRPr spc="-5" dirty="0"/>
          </a:p>
        </p:txBody>
      </p:sp>
      <p:sp>
        <p:nvSpPr>
          <p:cNvPr id="3" name="object 3"/>
          <p:cNvSpPr txBox="1"/>
          <p:nvPr/>
        </p:nvSpPr>
        <p:spPr>
          <a:xfrm>
            <a:off x="310388" y="1289837"/>
            <a:ext cx="8466455" cy="2500630"/>
          </a:xfrm>
          <a:prstGeom prst="rect">
            <a:avLst/>
          </a:prstGeom>
        </p:spPr>
        <p:txBody>
          <a:bodyPr vert="horz" wrap="square" lIns="0" tIns="97790" rIns="0" bIns="0" rtlCol="0">
            <a:spAutoFit/>
          </a:bodyPr>
          <a:lstStyle/>
          <a:p>
            <a:pPr marL="355600" indent="-342900">
              <a:lnSpc>
                <a:spcPct val="100000"/>
              </a:lnSpc>
              <a:spcBef>
                <a:spcPts val="770"/>
              </a:spcBef>
              <a:buClr>
                <a:srgbClr val="4AACC5"/>
              </a:buClr>
              <a:buChar char="•"/>
              <a:tabLst>
                <a:tab pos="354965" algn="l"/>
                <a:tab pos="355600" algn="l"/>
              </a:tabLst>
            </a:pPr>
            <a:r>
              <a:rPr sz="2800" spc="-5" dirty="0">
                <a:latin typeface="Arial"/>
                <a:cs typeface="Arial"/>
              </a:rPr>
              <a:t>Must </a:t>
            </a:r>
            <a:r>
              <a:rPr sz="2800" dirty="0">
                <a:latin typeface="Arial"/>
                <a:cs typeface="Arial"/>
              </a:rPr>
              <a:t>be </a:t>
            </a:r>
            <a:r>
              <a:rPr sz="2800" spc="-5" dirty="0">
                <a:latin typeface="Arial"/>
                <a:cs typeface="Arial"/>
              </a:rPr>
              <a:t>a</a:t>
            </a:r>
            <a:r>
              <a:rPr sz="2800" spc="10" dirty="0">
                <a:latin typeface="Arial"/>
                <a:cs typeface="Arial"/>
              </a:rPr>
              <a:t> </a:t>
            </a:r>
            <a:r>
              <a:rPr sz="2800" dirty="0">
                <a:latin typeface="Arial"/>
                <a:cs typeface="Arial"/>
              </a:rPr>
              <a:t>secret.</a:t>
            </a:r>
            <a:endParaRPr sz="2800">
              <a:latin typeface="Arial"/>
              <a:cs typeface="Arial"/>
            </a:endParaRPr>
          </a:p>
          <a:p>
            <a:pPr marL="354965" marR="5080" indent="-342900">
              <a:lnSpc>
                <a:spcPct val="100000"/>
              </a:lnSpc>
              <a:spcBef>
                <a:spcPts val="675"/>
              </a:spcBef>
              <a:buClr>
                <a:srgbClr val="4AACC5"/>
              </a:buClr>
              <a:buChar char="•"/>
              <a:tabLst>
                <a:tab pos="354965" algn="l"/>
                <a:tab pos="355600" algn="l"/>
              </a:tabLst>
            </a:pPr>
            <a:r>
              <a:rPr sz="2800" spc="-5" dirty="0">
                <a:latin typeface="Arial"/>
                <a:cs typeface="Arial"/>
              </a:rPr>
              <a:t>Owner must </a:t>
            </a:r>
            <a:r>
              <a:rPr sz="2800" dirty="0">
                <a:latin typeface="Arial"/>
                <a:cs typeface="Arial"/>
              </a:rPr>
              <a:t>take reasonable measures </a:t>
            </a:r>
            <a:r>
              <a:rPr sz="2800" spc="-5" dirty="0">
                <a:latin typeface="Arial"/>
                <a:cs typeface="Arial"/>
              </a:rPr>
              <a:t>to </a:t>
            </a:r>
            <a:r>
              <a:rPr sz="2800" dirty="0">
                <a:latin typeface="Arial"/>
                <a:cs typeface="Arial"/>
              </a:rPr>
              <a:t>preserve  </a:t>
            </a:r>
            <a:r>
              <a:rPr sz="2800" spc="-25" dirty="0">
                <a:latin typeface="Arial"/>
                <a:cs typeface="Arial"/>
              </a:rPr>
              <a:t>secrecy.</a:t>
            </a:r>
            <a:endParaRPr sz="2800">
              <a:latin typeface="Arial"/>
              <a:cs typeface="Arial"/>
            </a:endParaRPr>
          </a:p>
          <a:p>
            <a:pPr marL="355600" indent="-342900">
              <a:lnSpc>
                <a:spcPct val="100000"/>
              </a:lnSpc>
              <a:spcBef>
                <a:spcPts val="670"/>
              </a:spcBef>
              <a:buClr>
                <a:srgbClr val="4AACC5"/>
              </a:buClr>
              <a:buChar char="•"/>
              <a:tabLst>
                <a:tab pos="354965" algn="l"/>
                <a:tab pos="355600" algn="l"/>
              </a:tabLst>
            </a:pPr>
            <a:r>
              <a:rPr sz="2800" spc="-5" dirty="0">
                <a:latin typeface="Arial"/>
                <a:cs typeface="Arial"/>
              </a:rPr>
              <a:t>Must </a:t>
            </a:r>
            <a:r>
              <a:rPr sz="2800" dirty="0">
                <a:latin typeface="Arial"/>
                <a:cs typeface="Arial"/>
              </a:rPr>
              <a:t>provide </a:t>
            </a:r>
            <a:r>
              <a:rPr sz="2800" spc="-5" dirty="0">
                <a:latin typeface="Arial"/>
                <a:cs typeface="Arial"/>
              </a:rPr>
              <a:t>a </a:t>
            </a:r>
            <a:r>
              <a:rPr sz="2800" dirty="0">
                <a:latin typeface="Arial"/>
                <a:cs typeface="Arial"/>
              </a:rPr>
              <a:t>competitive</a:t>
            </a:r>
            <a:r>
              <a:rPr sz="2800" spc="10" dirty="0">
                <a:latin typeface="Arial"/>
                <a:cs typeface="Arial"/>
              </a:rPr>
              <a:t> </a:t>
            </a:r>
            <a:r>
              <a:rPr sz="2800" dirty="0">
                <a:latin typeface="Arial"/>
                <a:cs typeface="Arial"/>
              </a:rPr>
              <a:t>advantage.</a:t>
            </a:r>
            <a:endParaRPr sz="2800">
              <a:latin typeface="Arial"/>
              <a:cs typeface="Arial"/>
            </a:endParaRPr>
          </a:p>
          <a:p>
            <a:pPr marL="355600" indent="-342900">
              <a:lnSpc>
                <a:spcPct val="100000"/>
              </a:lnSpc>
              <a:spcBef>
                <a:spcPts val="670"/>
              </a:spcBef>
              <a:buClr>
                <a:srgbClr val="4AACC5"/>
              </a:buClr>
              <a:buChar char="•"/>
              <a:tabLst>
                <a:tab pos="354965" algn="l"/>
                <a:tab pos="355600" algn="l"/>
              </a:tabLst>
            </a:pPr>
            <a:r>
              <a:rPr sz="2800" dirty="0">
                <a:latin typeface="Arial"/>
                <a:cs typeface="Arial"/>
              </a:rPr>
              <a:t>Misappropriation requires some improper</a:t>
            </a:r>
            <a:r>
              <a:rPr sz="2800" spc="35" dirty="0">
                <a:latin typeface="Arial"/>
                <a:cs typeface="Arial"/>
              </a:rPr>
              <a:t> </a:t>
            </a:r>
            <a:r>
              <a:rPr sz="2800" dirty="0">
                <a:latin typeface="Arial"/>
                <a:cs typeface="Arial"/>
              </a:rPr>
              <a:t>act.</a:t>
            </a:r>
            <a:endParaRPr sz="2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612765" cy="635000"/>
          </a:xfrm>
          <a:prstGeom prst="rect">
            <a:avLst/>
          </a:prstGeom>
        </p:spPr>
        <p:txBody>
          <a:bodyPr vert="horz" wrap="square" lIns="0" tIns="12065" rIns="0" bIns="0" rtlCol="0">
            <a:spAutoFit/>
          </a:bodyPr>
          <a:lstStyle/>
          <a:p>
            <a:pPr marL="12700">
              <a:lnSpc>
                <a:spcPct val="100000"/>
              </a:lnSpc>
              <a:spcBef>
                <a:spcPts val="95"/>
              </a:spcBef>
            </a:pPr>
            <a:r>
              <a:rPr sz="4000" spc="-50" dirty="0"/>
              <a:t>Trade </a:t>
            </a:r>
            <a:r>
              <a:rPr sz="4000" spc="-5" dirty="0"/>
              <a:t>Secret vs.</a:t>
            </a:r>
            <a:r>
              <a:rPr sz="4000" spc="40" dirty="0"/>
              <a:t> </a:t>
            </a:r>
            <a:r>
              <a:rPr sz="4000" spc="-10" dirty="0"/>
              <a:t>Patent</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28</a:t>
            </a:fld>
            <a:endParaRPr spc="-5" dirty="0"/>
          </a:p>
        </p:txBody>
      </p:sp>
      <p:sp>
        <p:nvSpPr>
          <p:cNvPr id="3" name="object 3"/>
          <p:cNvSpPr txBox="1"/>
          <p:nvPr/>
        </p:nvSpPr>
        <p:spPr>
          <a:xfrm>
            <a:off x="310388" y="1316938"/>
            <a:ext cx="8121650" cy="3317240"/>
          </a:xfrm>
          <a:prstGeom prst="rect">
            <a:avLst/>
          </a:prstGeom>
        </p:spPr>
        <p:txBody>
          <a:bodyPr vert="horz" wrap="square" lIns="0" tIns="73660" rIns="0" bIns="0" rtlCol="0">
            <a:spAutoFit/>
          </a:bodyPr>
          <a:lstStyle/>
          <a:p>
            <a:pPr marL="355600" indent="-342900">
              <a:lnSpc>
                <a:spcPct val="100000"/>
              </a:lnSpc>
              <a:spcBef>
                <a:spcPts val="580"/>
              </a:spcBef>
              <a:buClr>
                <a:srgbClr val="4AACC5"/>
              </a:buClr>
              <a:buChar char="•"/>
              <a:tabLst>
                <a:tab pos="354965" algn="l"/>
                <a:tab pos="355600" algn="l"/>
              </a:tabLst>
            </a:pPr>
            <a:r>
              <a:rPr sz="2000" dirty="0">
                <a:latin typeface="Arial"/>
                <a:cs typeface="Arial"/>
              </a:rPr>
              <a:t>Factors </a:t>
            </a:r>
            <a:r>
              <a:rPr sz="2000" spc="-5" dirty="0">
                <a:latin typeface="Arial"/>
                <a:cs typeface="Arial"/>
              </a:rPr>
              <a:t>favoring</a:t>
            </a:r>
            <a:r>
              <a:rPr sz="2000" spc="-55" dirty="0">
                <a:latin typeface="Arial"/>
                <a:cs typeface="Arial"/>
              </a:rPr>
              <a:t> </a:t>
            </a:r>
            <a:r>
              <a:rPr sz="2000" spc="-5" dirty="0">
                <a:latin typeface="Arial"/>
                <a:cs typeface="Arial"/>
              </a:rPr>
              <a:t>patents</a:t>
            </a:r>
            <a:endParaRPr sz="2000">
              <a:latin typeface="Arial"/>
              <a:cs typeface="Arial"/>
            </a:endParaRPr>
          </a:p>
          <a:p>
            <a:pPr marL="756285" lvl="1" indent="-287020">
              <a:lnSpc>
                <a:spcPct val="100000"/>
              </a:lnSpc>
              <a:spcBef>
                <a:spcPts val="480"/>
              </a:spcBef>
              <a:buClr>
                <a:srgbClr val="4AACC5"/>
              </a:buClr>
              <a:buChar char="•"/>
              <a:tabLst>
                <a:tab pos="756285" algn="l"/>
                <a:tab pos="756920" algn="l"/>
              </a:tabLst>
            </a:pPr>
            <a:r>
              <a:rPr sz="2000" dirty="0">
                <a:latin typeface="Arial"/>
                <a:cs typeface="Arial"/>
              </a:rPr>
              <a:t>Susceptible </a:t>
            </a:r>
            <a:r>
              <a:rPr sz="2000" spc="-5" dirty="0">
                <a:latin typeface="Arial"/>
                <a:cs typeface="Arial"/>
              </a:rPr>
              <a:t>to </a:t>
            </a:r>
            <a:r>
              <a:rPr sz="2000" dirty="0">
                <a:latin typeface="Arial"/>
                <a:cs typeface="Arial"/>
              </a:rPr>
              <a:t>reverse engineering or independent</a:t>
            </a:r>
            <a:r>
              <a:rPr sz="2000" spc="-160" dirty="0">
                <a:latin typeface="Arial"/>
                <a:cs typeface="Arial"/>
              </a:rPr>
              <a:t> </a:t>
            </a:r>
            <a:r>
              <a:rPr sz="2000" dirty="0">
                <a:latin typeface="Arial"/>
                <a:cs typeface="Arial"/>
              </a:rPr>
              <a:t>discovery</a:t>
            </a:r>
            <a:endParaRPr sz="2000">
              <a:latin typeface="Arial"/>
              <a:cs typeface="Arial"/>
            </a:endParaRPr>
          </a:p>
          <a:p>
            <a:pPr marL="756285" lvl="1" indent="-287020">
              <a:lnSpc>
                <a:spcPct val="100000"/>
              </a:lnSpc>
              <a:spcBef>
                <a:spcPts val="475"/>
              </a:spcBef>
              <a:buClr>
                <a:srgbClr val="4AACC5"/>
              </a:buClr>
              <a:buChar char="•"/>
              <a:tabLst>
                <a:tab pos="756285" algn="l"/>
                <a:tab pos="756920" algn="l"/>
              </a:tabLst>
            </a:pPr>
            <a:r>
              <a:rPr sz="2000" dirty="0">
                <a:latin typeface="Arial"/>
                <a:cs typeface="Arial"/>
              </a:rPr>
              <a:t>Easily observed when in</a:t>
            </a:r>
            <a:r>
              <a:rPr sz="2000" spc="-65" dirty="0">
                <a:latin typeface="Arial"/>
                <a:cs typeface="Arial"/>
              </a:rPr>
              <a:t> </a:t>
            </a:r>
            <a:r>
              <a:rPr sz="2000" dirty="0">
                <a:latin typeface="Arial"/>
                <a:cs typeface="Arial"/>
              </a:rPr>
              <a:t>use</a:t>
            </a:r>
            <a:endParaRPr sz="2000">
              <a:latin typeface="Arial"/>
              <a:cs typeface="Arial"/>
            </a:endParaRPr>
          </a:p>
          <a:p>
            <a:pPr marL="756285" lvl="1" indent="-287020">
              <a:lnSpc>
                <a:spcPct val="100000"/>
              </a:lnSpc>
              <a:spcBef>
                <a:spcPts val="480"/>
              </a:spcBef>
              <a:buClr>
                <a:srgbClr val="4AACC5"/>
              </a:buClr>
              <a:buChar char="•"/>
              <a:tabLst>
                <a:tab pos="756285" algn="l"/>
                <a:tab pos="756920" algn="l"/>
              </a:tabLst>
            </a:pPr>
            <a:r>
              <a:rPr sz="2000" spc="-5" dirty="0">
                <a:latin typeface="Arial"/>
                <a:cs typeface="Arial"/>
              </a:rPr>
              <a:t>Invention </a:t>
            </a:r>
            <a:r>
              <a:rPr sz="2000" dirty="0">
                <a:latin typeface="Arial"/>
                <a:cs typeface="Arial"/>
              </a:rPr>
              <a:t>unlikely </a:t>
            </a:r>
            <a:r>
              <a:rPr sz="2000" spc="-5" dirty="0">
                <a:latin typeface="Arial"/>
                <a:cs typeface="Arial"/>
              </a:rPr>
              <a:t>to have </a:t>
            </a:r>
            <a:r>
              <a:rPr sz="2000" dirty="0">
                <a:latin typeface="Arial"/>
                <a:cs typeface="Arial"/>
              </a:rPr>
              <a:t>significant </a:t>
            </a:r>
            <a:r>
              <a:rPr sz="2000" spc="-5" dirty="0">
                <a:latin typeface="Arial"/>
                <a:cs typeface="Arial"/>
              </a:rPr>
              <a:t>value for </a:t>
            </a:r>
            <a:r>
              <a:rPr sz="2000" dirty="0">
                <a:latin typeface="Arial"/>
                <a:cs typeface="Arial"/>
              </a:rPr>
              <a:t>more than 20</a:t>
            </a:r>
            <a:r>
              <a:rPr sz="2000" spc="-90" dirty="0">
                <a:latin typeface="Arial"/>
                <a:cs typeface="Arial"/>
              </a:rPr>
              <a:t> </a:t>
            </a:r>
            <a:r>
              <a:rPr sz="2000" dirty="0">
                <a:latin typeface="Arial"/>
                <a:cs typeface="Arial"/>
              </a:rPr>
              <a:t>years</a:t>
            </a:r>
            <a:endParaRPr sz="2000">
              <a:latin typeface="Arial"/>
              <a:cs typeface="Arial"/>
            </a:endParaRPr>
          </a:p>
          <a:p>
            <a:pPr marL="756285" lvl="1" indent="-287020">
              <a:lnSpc>
                <a:spcPct val="100000"/>
              </a:lnSpc>
              <a:spcBef>
                <a:spcPts val="480"/>
              </a:spcBef>
              <a:buClr>
                <a:srgbClr val="4AACC5"/>
              </a:buClr>
              <a:buChar char="•"/>
              <a:tabLst>
                <a:tab pos="756285" algn="l"/>
                <a:tab pos="756920" algn="l"/>
              </a:tabLst>
            </a:pPr>
            <a:r>
              <a:rPr sz="2000" dirty="0">
                <a:latin typeface="Arial"/>
                <a:cs typeface="Arial"/>
              </a:rPr>
              <a:t>Appears</a:t>
            </a:r>
            <a:r>
              <a:rPr sz="2000" spc="-30" dirty="0">
                <a:latin typeface="Arial"/>
                <a:cs typeface="Arial"/>
              </a:rPr>
              <a:t> </a:t>
            </a:r>
            <a:r>
              <a:rPr sz="2000" dirty="0">
                <a:latin typeface="Arial"/>
                <a:cs typeface="Arial"/>
              </a:rPr>
              <a:t>patentable</a:t>
            </a:r>
            <a:endParaRPr sz="2000">
              <a:latin typeface="Arial"/>
              <a:cs typeface="Arial"/>
            </a:endParaRPr>
          </a:p>
          <a:p>
            <a:pPr marL="355600" indent="-342900">
              <a:lnSpc>
                <a:spcPct val="100000"/>
              </a:lnSpc>
              <a:spcBef>
                <a:spcPts val="484"/>
              </a:spcBef>
              <a:buClr>
                <a:srgbClr val="4AACC5"/>
              </a:buClr>
              <a:buChar char="•"/>
              <a:tabLst>
                <a:tab pos="354965" algn="l"/>
                <a:tab pos="355600" algn="l"/>
              </a:tabLst>
            </a:pPr>
            <a:r>
              <a:rPr sz="2000" dirty="0">
                <a:latin typeface="Arial"/>
                <a:cs typeface="Arial"/>
              </a:rPr>
              <a:t>Factors </a:t>
            </a:r>
            <a:r>
              <a:rPr sz="2000" spc="-5" dirty="0">
                <a:latin typeface="Arial"/>
                <a:cs typeface="Arial"/>
              </a:rPr>
              <a:t>favoring </a:t>
            </a:r>
            <a:r>
              <a:rPr sz="2000" dirty="0">
                <a:latin typeface="Arial"/>
                <a:cs typeface="Arial"/>
              </a:rPr>
              <a:t>trade</a:t>
            </a:r>
            <a:r>
              <a:rPr sz="2000" spc="-80" dirty="0">
                <a:latin typeface="Arial"/>
                <a:cs typeface="Arial"/>
              </a:rPr>
              <a:t> </a:t>
            </a:r>
            <a:r>
              <a:rPr sz="2000" dirty="0">
                <a:latin typeface="Arial"/>
                <a:cs typeface="Arial"/>
              </a:rPr>
              <a:t>secrets</a:t>
            </a:r>
            <a:endParaRPr sz="2000">
              <a:latin typeface="Arial"/>
              <a:cs typeface="Arial"/>
            </a:endParaRPr>
          </a:p>
          <a:p>
            <a:pPr marL="756285" lvl="1" indent="-287020">
              <a:lnSpc>
                <a:spcPct val="100000"/>
              </a:lnSpc>
              <a:spcBef>
                <a:spcPts val="480"/>
              </a:spcBef>
              <a:buClr>
                <a:srgbClr val="4AACC5"/>
              </a:buClr>
              <a:buChar char="•"/>
              <a:tabLst>
                <a:tab pos="756285" algn="l"/>
                <a:tab pos="756920" algn="l"/>
              </a:tabLst>
            </a:pPr>
            <a:r>
              <a:rPr sz="2000" dirty="0">
                <a:latin typeface="Arial"/>
                <a:cs typeface="Arial"/>
              </a:rPr>
              <a:t>Has been kept secret and can be maintained as a</a:t>
            </a:r>
            <a:r>
              <a:rPr sz="2000" spc="-215" dirty="0">
                <a:latin typeface="Arial"/>
                <a:cs typeface="Arial"/>
              </a:rPr>
              <a:t> </a:t>
            </a:r>
            <a:r>
              <a:rPr sz="2000" dirty="0">
                <a:latin typeface="Arial"/>
                <a:cs typeface="Arial"/>
              </a:rPr>
              <a:t>secret</a:t>
            </a:r>
            <a:endParaRPr sz="2000">
              <a:latin typeface="Arial"/>
              <a:cs typeface="Arial"/>
            </a:endParaRPr>
          </a:p>
          <a:p>
            <a:pPr marL="756285" lvl="1" indent="-287020">
              <a:lnSpc>
                <a:spcPct val="100000"/>
              </a:lnSpc>
              <a:spcBef>
                <a:spcPts val="475"/>
              </a:spcBef>
              <a:buClr>
                <a:srgbClr val="4AACC5"/>
              </a:buClr>
              <a:buChar char="•"/>
              <a:tabLst>
                <a:tab pos="756285" algn="l"/>
                <a:tab pos="756920" algn="l"/>
              </a:tabLst>
            </a:pPr>
            <a:r>
              <a:rPr sz="2000" spc="-5" dirty="0">
                <a:latin typeface="Arial"/>
                <a:cs typeface="Arial"/>
              </a:rPr>
              <a:t>Invention </a:t>
            </a:r>
            <a:r>
              <a:rPr sz="2000" dirty="0">
                <a:latin typeface="Arial"/>
                <a:cs typeface="Arial"/>
              </a:rPr>
              <a:t>likely </a:t>
            </a:r>
            <a:r>
              <a:rPr sz="2000" spc="-5" dirty="0">
                <a:latin typeface="Arial"/>
                <a:cs typeface="Arial"/>
              </a:rPr>
              <a:t>to </a:t>
            </a:r>
            <a:r>
              <a:rPr sz="2000" dirty="0">
                <a:latin typeface="Arial"/>
                <a:cs typeface="Arial"/>
              </a:rPr>
              <a:t>have significant </a:t>
            </a:r>
            <a:r>
              <a:rPr sz="2000" spc="-5" dirty="0">
                <a:latin typeface="Arial"/>
                <a:cs typeface="Arial"/>
              </a:rPr>
              <a:t>value for </a:t>
            </a:r>
            <a:r>
              <a:rPr sz="2000" dirty="0">
                <a:latin typeface="Arial"/>
                <a:cs typeface="Arial"/>
              </a:rPr>
              <a:t>more than 20</a:t>
            </a:r>
            <a:r>
              <a:rPr sz="2000" spc="-120" dirty="0">
                <a:latin typeface="Arial"/>
                <a:cs typeface="Arial"/>
              </a:rPr>
              <a:t> </a:t>
            </a:r>
            <a:r>
              <a:rPr sz="2000" dirty="0">
                <a:latin typeface="Arial"/>
                <a:cs typeface="Arial"/>
              </a:rPr>
              <a:t>years</a:t>
            </a:r>
            <a:endParaRPr sz="2000">
              <a:latin typeface="Arial"/>
              <a:cs typeface="Arial"/>
            </a:endParaRPr>
          </a:p>
          <a:p>
            <a:pPr marL="756285" lvl="1" indent="-287020">
              <a:lnSpc>
                <a:spcPct val="100000"/>
              </a:lnSpc>
              <a:spcBef>
                <a:spcPts val="480"/>
              </a:spcBef>
              <a:buClr>
                <a:srgbClr val="4AACC5"/>
              </a:buClr>
              <a:buChar char="•"/>
              <a:tabLst>
                <a:tab pos="756285" algn="l"/>
                <a:tab pos="756920" algn="l"/>
              </a:tabLst>
            </a:pPr>
            <a:r>
              <a:rPr sz="2000" spc="-5" dirty="0">
                <a:latin typeface="Arial"/>
                <a:cs typeface="Arial"/>
              </a:rPr>
              <a:t>Patentability </a:t>
            </a:r>
            <a:r>
              <a:rPr sz="2000" dirty="0">
                <a:latin typeface="Arial"/>
                <a:cs typeface="Arial"/>
              </a:rPr>
              <a:t>is</a:t>
            </a:r>
            <a:r>
              <a:rPr sz="2000" spc="-10" dirty="0">
                <a:latin typeface="Arial"/>
                <a:cs typeface="Arial"/>
              </a:rPr>
              <a:t> </a:t>
            </a:r>
            <a:r>
              <a:rPr sz="2000" dirty="0">
                <a:latin typeface="Arial"/>
                <a:cs typeface="Arial"/>
              </a:rPr>
              <a:t>questionable</a:t>
            </a:r>
            <a:endParaRPr sz="20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612765" cy="635000"/>
          </a:xfrm>
          <a:prstGeom prst="rect">
            <a:avLst/>
          </a:prstGeom>
        </p:spPr>
        <p:txBody>
          <a:bodyPr vert="horz" wrap="square" lIns="0" tIns="12065" rIns="0" bIns="0" rtlCol="0">
            <a:spAutoFit/>
          </a:bodyPr>
          <a:lstStyle/>
          <a:p>
            <a:pPr marL="12700">
              <a:lnSpc>
                <a:spcPct val="100000"/>
              </a:lnSpc>
              <a:spcBef>
                <a:spcPts val="95"/>
              </a:spcBef>
            </a:pPr>
            <a:r>
              <a:rPr sz="4000" spc="-50" dirty="0"/>
              <a:t>Trade </a:t>
            </a:r>
            <a:r>
              <a:rPr sz="4000" spc="-5" dirty="0"/>
              <a:t>Secret vs.</a:t>
            </a:r>
            <a:r>
              <a:rPr sz="4000" spc="40" dirty="0"/>
              <a:t> </a:t>
            </a:r>
            <a:r>
              <a:rPr sz="4000" spc="-10" dirty="0"/>
              <a:t>Patent</a:t>
            </a:r>
            <a:endParaRPr sz="4000"/>
          </a:p>
        </p:txBody>
      </p:sp>
      <p:sp>
        <p:nvSpPr>
          <p:cNvPr id="4" name="object 4"/>
          <p:cNvSpPr/>
          <p:nvPr/>
        </p:nvSpPr>
        <p:spPr>
          <a:xfrm>
            <a:off x="315704" y="939903"/>
            <a:ext cx="8142496" cy="3530498"/>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EB0C5316-B796-4F68-907E-80511D1FDD25}"/>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29</a:t>
            </a:fld>
            <a:endParaRPr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2864" y="2184400"/>
            <a:ext cx="4978272" cy="564770"/>
          </a:xfrm>
          <a:prstGeom prst="rect">
            <a:avLst/>
          </a:prstGeom>
        </p:spPr>
        <p:txBody>
          <a:bodyPr vert="horz" wrap="square" lIns="0" tIns="12065" rIns="0" bIns="0" rtlCol="0">
            <a:spAutoFit/>
          </a:bodyPr>
          <a:lstStyle/>
          <a:p>
            <a:pPr marL="12700" algn="ctr">
              <a:lnSpc>
                <a:spcPct val="100000"/>
              </a:lnSpc>
              <a:spcBef>
                <a:spcPts val="95"/>
              </a:spcBef>
            </a:pPr>
            <a:r>
              <a:rPr spc="-80" dirty="0"/>
              <a:t>PATENT</a:t>
            </a:r>
            <a:r>
              <a:rPr spc="-30" dirty="0"/>
              <a:t> </a:t>
            </a:r>
            <a:r>
              <a:rPr spc="-15" dirty="0"/>
              <a:t>OVERVIEW</a:t>
            </a:r>
          </a:p>
        </p:txBody>
      </p:sp>
      <p:pic>
        <p:nvPicPr>
          <p:cNvPr id="5" name="Picture 4" descr="A close up of a sign&#10;&#10;Description automatically generated">
            <a:extLst>
              <a:ext uri="{FF2B5EF4-FFF2-40B4-BE49-F238E27FC236}">
                <a16:creationId xmlns:a16="http://schemas.microsoft.com/office/drawing/2014/main" id="{639B746A-FDF9-4AE9-A51B-DAF8C390C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
        <p:nvSpPr>
          <p:cNvPr id="6" name="object 4">
            <a:extLst>
              <a:ext uri="{FF2B5EF4-FFF2-40B4-BE49-F238E27FC236}">
                <a16:creationId xmlns:a16="http://schemas.microsoft.com/office/drawing/2014/main" id="{65B523B7-CC11-42C9-BA96-1ACDB0F8194C}"/>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3</a:t>
            </a:fld>
            <a:endParaRPr spc="-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412105" cy="635000"/>
          </a:xfrm>
          <a:prstGeom prst="rect">
            <a:avLst/>
          </a:prstGeom>
        </p:spPr>
        <p:txBody>
          <a:bodyPr vert="horz" wrap="square" lIns="0" tIns="12065" rIns="0" bIns="0" rtlCol="0">
            <a:spAutoFit/>
          </a:bodyPr>
          <a:lstStyle/>
          <a:p>
            <a:pPr marL="12700">
              <a:lnSpc>
                <a:spcPct val="100000"/>
              </a:lnSpc>
              <a:spcBef>
                <a:spcPts val="95"/>
              </a:spcBef>
            </a:pPr>
            <a:r>
              <a:rPr sz="4000" spc="-10" dirty="0"/>
              <a:t>Copyright: The</a:t>
            </a:r>
            <a:r>
              <a:rPr sz="4000" spc="-15" dirty="0"/>
              <a:t> </a:t>
            </a:r>
            <a:r>
              <a:rPr sz="4000" spc="-5" dirty="0"/>
              <a:t>Basics</a:t>
            </a:r>
            <a:endParaRPr sz="4000"/>
          </a:p>
        </p:txBody>
      </p:sp>
      <p:sp>
        <p:nvSpPr>
          <p:cNvPr id="4" name="object 4"/>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30</a:t>
            </a:fld>
            <a:endParaRPr spc="-5" dirty="0"/>
          </a:p>
        </p:txBody>
      </p:sp>
      <p:sp>
        <p:nvSpPr>
          <p:cNvPr id="3" name="object 3"/>
          <p:cNvSpPr txBox="1"/>
          <p:nvPr/>
        </p:nvSpPr>
        <p:spPr>
          <a:xfrm>
            <a:off x="310388" y="991133"/>
            <a:ext cx="6884670" cy="3743960"/>
          </a:xfrm>
          <a:prstGeom prst="rect">
            <a:avLst/>
          </a:prstGeom>
        </p:spPr>
        <p:txBody>
          <a:bodyPr vert="horz" wrap="square" lIns="0" tIns="244475" rIns="0" bIns="0" rtlCol="0">
            <a:spAutoFit/>
          </a:bodyPr>
          <a:lstStyle/>
          <a:p>
            <a:pPr marL="355600" indent="-342900">
              <a:lnSpc>
                <a:spcPct val="100000"/>
              </a:lnSpc>
              <a:spcBef>
                <a:spcPts val="1925"/>
              </a:spcBef>
              <a:buClr>
                <a:srgbClr val="4AACC5"/>
              </a:buClr>
              <a:buChar char="•"/>
              <a:tabLst>
                <a:tab pos="354965" algn="l"/>
                <a:tab pos="355600" algn="l"/>
              </a:tabLst>
            </a:pPr>
            <a:r>
              <a:rPr sz="2800" spc="-5" dirty="0">
                <a:latin typeface="Arial"/>
                <a:cs typeface="Arial"/>
              </a:rPr>
              <a:t>Original work </a:t>
            </a:r>
            <a:r>
              <a:rPr sz="2800" dirty="0">
                <a:latin typeface="Arial"/>
                <a:cs typeface="Arial"/>
              </a:rPr>
              <a:t>of</a:t>
            </a:r>
            <a:r>
              <a:rPr sz="2800" spc="25" dirty="0">
                <a:latin typeface="Arial"/>
                <a:cs typeface="Arial"/>
              </a:rPr>
              <a:t> </a:t>
            </a:r>
            <a:r>
              <a:rPr sz="2800" dirty="0">
                <a:latin typeface="Arial"/>
                <a:cs typeface="Arial"/>
              </a:rPr>
              <a:t>authorship</a:t>
            </a:r>
            <a:endParaRPr sz="2800">
              <a:latin typeface="Arial"/>
              <a:cs typeface="Arial"/>
            </a:endParaRPr>
          </a:p>
          <a:p>
            <a:pPr marL="355600" indent="-342900">
              <a:lnSpc>
                <a:spcPct val="100000"/>
              </a:lnSpc>
              <a:spcBef>
                <a:spcPts val="1820"/>
              </a:spcBef>
              <a:buClr>
                <a:srgbClr val="4AACC5"/>
              </a:buClr>
              <a:buChar char="•"/>
              <a:tabLst>
                <a:tab pos="354965" algn="l"/>
                <a:tab pos="355600" algn="l"/>
              </a:tabLst>
            </a:pPr>
            <a:r>
              <a:rPr sz="2800" spc="-5" dirty="0">
                <a:latin typeface="Arial"/>
                <a:cs typeface="Arial"/>
              </a:rPr>
              <a:t>Fixed </a:t>
            </a:r>
            <a:r>
              <a:rPr sz="2800" dirty="0">
                <a:latin typeface="Arial"/>
                <a:cs typeface="Arial"/>
              </a:rPr>
              <a:t>in tangible</a:t>
            </a:r>
            <a:r>
              <a:rPr sz="2800" spc="30" dirty="0">
                <a:latin typeface="Arial"/>
                <a:cs typeface="Arial"/>
              </a:rPr>
              <a:t> </a:t>
            </a:r>
            <a:r>
              <a:rPr sz="2800" spc="-5" dirty="0">
                <a:latin typeface="Arial"/>
                <a:cs typeface="Arial"/>
              </a:rPr>
              <a:t>form</a:t>
            </a:r>
            <a:endParaRPr sz="2800">
              <a:latin typeface="Arial"/>
              <a:cs typeface="Arial"/>
            </a:endParaRPr>
          </a:p>
          <a:p>
            <a:pPr marL="355600" indent="-342900">
              <a:lnSpc>
                <a:spcPct val="100000"/>
              </a:lnSpc>
              <a:spcBef>
                <a:spcPts val="1825"/>
              </a:spcBef>
              <a:buClr>
                <a:srgbClr val="4AACC5"/>
              </a:buClr>
              <a:buChar char="•"/>
              <a:tabLst>
                <a:tab pos="354965" algn="l"/>
                <a:tab pos="355600" algn="l"/>
              </a:tabLst>
            </a:pPr>
            <a:r>
              <a:rPr sz="2800" spc="-5" dirty="0">
                <a:latin typeface="Arial"/>
                <a:cs typeface="Arial"/>
              </a:rPr>
              <a:t>Protects </a:t>
            </a:r>
            <a:r>
              <a:rPr sz="2800" i="1" u="heavy" dirty="0">
                <a:uFill>
                  <a:solidFill>
                    <a:srgbClr val="000000"/>
                  </a:solidFill>
                </a:uFill>
                <a:latin typeface="Arial"/>
                <a:cs typeface="Arial"/>
              </a:rPr>
              <a:t>expression</a:t>
            </a:r>
            <a:r>
              <a:rPr sz="2800" dirty="0">
                <a:latin typeface="Arial"/>
                <a:cs typeface="Arial"/>
              </a:rPr>
              <a:t>, </a:t>
            </a:r>
            <a:r>
              <a:rPr sz="2800" spc="-5" dirty="0">
                <a:latin typeface="Arial"/>
                <a:cs typeface="Arial"/>
              </a:rPr>
              <a:t>not</a:t>
            </a:r>
            <a:r>
              <a:rPr sz="2800" spc="-20" dirty="0">
                <a:latin typeface="Arial"/>
                <a:cs typeface="Arial"/>
              </a:rPr>
              <a:t> </a:t>
            </a:r>
            <a:r>
              <a:rPr sz="2800" dirty="0">
                <a:latin typeface="Arial"/>
                <a:cs typeface="Arial"/>
              </a:rPr>
              <a:t>idea</a:t>
            </a:r>
            <a:endParaRPr sz="2800">
              <a:latin typeface="Arial"/>
              <a:cs typeface="Arial"/>
            </a:endParaRPr>
          </a:p>
          <a:p>
            <a:pPr marL="354965" marR="5080" indent="-342900">
              <a:lnSpc>
                <a:spcPct val="100000"/>
              </a:lnSpc>
              <a:spcBef>
                <a:spcPts val="1825"/>
              </a:spcBef>
              <a:buClr>
                <a:srgbClr val="4AACC5"/>
              </a:buClr>
              <a:buChar char="•"/>
              <a:tabLst>
                <a:tab pos="354965" algn="l"/>
                <a:tab pos="355600" algn="l"/>
              </a:tabLst>
            </a:pPr>
            <a:r>
              <a:rPr sz="2800" spc="-5" dirty="0">
                <a:latin typeface="Arial"/>
                <a:cs typeface="Arial"/>
              </a:rPr>
              <a:t>Rights </a:t>
            </a:r>
            <a:r>
              <a:rPr sz="2800" dirty="0">
                <a:latin typeface="Arial"/>
                <a:cs typeface="Arial"/>
              </a:rPr>
              <a:t>attach automatically </a:t>
            </a:r>
            <a:r>
              <a:rPr sz="2800" spc="-5" dirty="0">
                <a:latin typeface="Arial"/>
                <a:cs typeface="Arial"/>
              </a:rPr>
              <a:t>upon </a:t>
            </a:r>
            <a:r>
              <a:rPr sz="2800" dirty="0">
                <a:latin typeface="Arial"/>
                <a:cs typeface="Arial"/>
              </a:rPr>
              <a:t>creation  </a:t>
            </a:r>
            <a:r>
              <a:rPr sz="2800" spc="-5" dirty="0">
                <a:latin typeface="Arial"/>
                <a:cs typeface="Arial"/>
              </a:rPr>
              <a:t>of the</a:t>
            </a:r>
            <a:r>
              <a:rPr sz="2800" dirty="0">
                <a:latin typeface="Arial"/>
                <a:cs typeface="Arial"/>
              </a:rPr>
              <a:t> </a:t>
            </a:r>
            <a:r>
              <a:rPr sz="2800" spc="-5" dirty="0">
                <a:latin typeface="Arial"/>
                <a:cs typeface="Arial"/>
              </a:rPr>
              <a:t>work</a:t>
            </a:r>
            <a:endParaRPr sz="2800">
              <a:latin typeface="Arial"/>
              <a:cs typeface="Arial"/>
            </a:endParaRPr>
          </a:p>
          <a:p>
            <a:pPr marL="355600" indent="-342900">
              <a:lnSpc>
                <a:spcPct val="100000"/>
              </a:lnSpc>
              <a:spcBef>
                <a:spcPts val="1825"/>
              </a:spcBef>
              <a:buClr>
                <a:srgbClr val="4AACC5"/>
              </a:buClr>
              <a:buChar char="•"/>
              <a:tabLst>
                <a:tab pos="354965" algn="l"/>
                <a:tab pos="355600" algn="l"/>
              </a:tabLst>
            </a:pPr>
            <a:r>
              <a:rPr sz="2800" spc="-5" dirty="0">
                <a:latin typeface="Arial"/>
                <a:cs typeface="Arial"/>
              </a:rPr>
              <a:t>Lengthy</a:t>
            </a:r>
            <a:r>
              <a:rPr sz="2800" dirty="0">
                <a:latin typeface="Arial"/>
                <a:cs typeface="Arial"/>
              </a:rPr>
              <a:t> duration</a:t>
            </a:r>
            <a:endParaRPr sz="2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9EEE-5C3E-45A2-9896-4B1E321526FC}"/>
              </a:ext>
            </a:extLst>
          </p:cNvPr>
          <p:cNvSpPr>
            <a:spLocks noGrp="1"/>
          </p:cNvSpPr>
          <p:nvPr>
            <p:ph type="title"/>
          </p:nvPr>
        </p:nvSpPr>
        <p:spPr/>
        <p:txBody>
          <a:bodyPr/>
          <a:lstStyle/>
          <a:p>
            <a:r>
              <a:rPr lang="en-US" dirty="0"/>
              <a:t>The Most Famous Song in the World? </a:t>
            </a:r>
          </a:p>
        </p:txBody>
      </p:sp>
      <p:sp>
        <p:nvSpPr>
          <p:cNvPr id="3" name="Content Placeholder 2">
            <a:extLst>
              <a:ext uri="{FF2B5EF4-FFF2-40B4-BE49-F238E27FC236}">
                <a16:creationId xmlns:a16="http://schemas.microsoft.com/office/drawing/2014/main" id="{A6986A13-BB2C-4AC6-BA13-F120021D75BF}"/>
              </a:ext>
            </a:extLst>
          </p:cNvPr>
          <p:cNvSpPr>
            <a:spLocks noGrp="1"/>
          </p:cNvSpPr>
          <p:nvPr>
            <p:ph idx="1"/>
          </p:nvPr>
        </p:nvSpPr>
        <p:spPr/>
        <p:txBody>
          <a:bodyPr/>
          <a:lstStyle/>
          <a:p>
            <a:r>
              <a:rPr lang="en-US" dirty="0"/>
              <a:t>“Happy Birthday to You”</a:t>
            </a:r>
          </a:p>
          <a:p>
            <a:r>
              <a:rPr lang="en-US" dirty="0"/>
              <a:t>Copyright registered in 1935</a:t>
            </a:r>
          </a:p>
          <a:p>
            <a:r>
              <a:rPr lang="en-US" dirty="0"/>
              <a:t>Popularized through singing telegrams, musicals </a:t>
            </a:r>
          </a:p>
          <a:p>
            <a:r>
              <a:rPr lang="en-US" dirty="0"/>
              <a:t>Warner music owned it, but recently invalidated </a:t>
            </a:r>
          </a:p>
          <a:p>
            <a:r>
              <a:rPr lang="en-US" dirty="0"/>
              <a:t>Revenue for commercial use collected through ASCAP</a:t>
            </a:r>
          </a:p>
          <a:p>
            <a:pPr lvl="1"/>
            <a:r>
              <a:rPr lang="en-US" dirty="0"/>
              <a:t>Licenses and distributes royalties for member composers, authors, and publishers </a:t>
            </a:r>
          </a:p>
          <a:p>
            <a:pPr lvl="1"/>
            <a:r>
              <a:rPr lang="en-US" dirty="0"/>
              <a:t>Royalties had been $2M annually!</a:t>
            </a:r>
          </a:p>
        </p:txBody>
      </p:sp>
    </p:spTree>
    <p:extLst>
      <p:ext uri="{BB962C8B-B14F-4D97-AF65-F5344CB8AC3E}">
        <p14:creationId xmlns:p14="http://schemas.microsoft.com/office/powerpoint/2010/main" val="399044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868035" cy="635000"/>
          </a:xfrm>
          <a:prstGeom prst="rect">
            <a:avLst/>
          </a:prstGeom>
        </p:spPr>
        <p:txBody>
          <a:bodyPr vert="horz" wrap="square" lIns="0" tIns="12065" rIns="0" bIns="0" rtlCol="0">
            <a:spAutoFit/>
          </a:bodyPr>
          <a:lstStyle/>
          <a:p>
            <a:pPr marL="12700">
              <a:lnSpc>
                <a:spcPct val="100000"/>
              </a:lnSpc>
              <a:spcBef>
                <a:spcPts val="95"/>
              </a:spcBef>
            </a:pPr>
            <a:r>
              <a:rPr sz="4000" spc="-25" dirty="0"/>
              <a:t>Trademarks: </a:t>
            </a:r>
            <a:r>
              <a:rPr sz="4000" spc="-10" dirty="0"/>
              <a:t>The</a:t>
            </a:r>
            <a:r>
              <a:rPr sz="4000" spc="-5" dirty="0"/>
              <a:t> Basics</a:t>
            </a:r>
            <a:endParaRPr sz="4000"/>
          </a:p>
        </p:txBody>
      </p:sp>
      <p:sp>
        <p:nvSpPr>
          <p:cNvPr id="4" name="object 4"/>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32</a:t>
            </a:fld>
            <a:endParaRPr spc="-5" dirty="0"/>
          </a:p>
        </p:txBody>
      </p:sp>
      <p:sp>
        <p:nvSpPr>
          <p:cNvPr id="3" name="object 3"/>
          <p:cNvSpPr txBox="1"/>
          <p:nvPr/>
        </p:nvSpPr>
        <p:spPr>
          <a:xfrm>
            <a:off x="310388" y="1143533"/>
            <a:ext cx="7301230" cy="2000885"/>
          </a:xfrm>
          <a:prstGeom prst="rect">
            <a:avLst/>
          </a:prstGeom>
        </p:spPr>
        <p:txBody>
          <a:bodyPr vert="horz" wrap="square" lIns="0" tIns="244475" rIns="0" bIns="0" rtlCol="0">
            <a:spAutoFit/>
          </a:bodyPr>
          <a:lstStyle/>
          <a:p>
            <a:pPr marL="355600" indent="-342900">
              <a:lnSpc>
                <a:spcPct val="100000"/>
              </a:lnSpc>
              <a:spcBef>
                <a:spcPts val="1925"/>
              </a:spcBef>
              <a:buClr>
                <a:srgbClr val="4AACC5"/>
              </a:buClr>
              <a:buChar char="•"/>
              <a:tabLst>
                <a:tab pos="354965" algn="l"/>
                <a:tab pos="355600" algn="l"/>
              </a:tabLst>
            </a:pPr>
            <a:r>
              <a:rPr sz="2800" spc="-10" dirty="0">
                <a:latin typeface="Arial"/>
                <a:cs typeface="Arial"/>
              </a:rPr>
              <a:t>Word, </a:t>
            </a:r>
            <a:r>
              <a:rPr sz="2800" dirty="0">
                <a:latin typeface="Arial"/>
                <a:cs typeface="Arial"/>
              </a:rPr>
              <a:t>design, or other</a:t>
            </a:r>
            <a:r>
              <a:rPr sz="2800" spc="-5" dirty="0">
                <a:latin typeface="Arial"/>
                <a:cs typeface="Arial"/>
              </a:rPr>
              <a:t> </a:t>
            </a:r>
            <a:r>
              <a:rPr sz="2800" dirty="0">
                <a:latin typeface="Arial"/>
                <a:cs typeface="Arial"/>
              </a:rPr>
              <a:t>indicia.</a:t>
            </a:r>
            <a:endParaRPr sz="2800">
              <a:latin typeface="Arial"/>
              <a:cs typeface="Arial"/>
            </a:endParaRPr>
          </a:p>
          <a:p>
            <a:pPr marL="355600" indent="-342900">
              <a:lnSpc>
                <a:spcPct val="100000"/>
              </a:lnSpc>
              <a:spcBef>
                <a:spcPts val="1820"/>
              </a:spcBef>
              <a:buClr>
                <a:srgbClr val="4AACC5"/>
              </a:buClr>
              <a:buChar char="•"/>
              <a:tabLst>
                <a:tab pos="354965" algn="l"/>
                <a:tab pos="355600" algn="l"/>
              </a:tabLst>
            </a:pPr>
            <a:r>
              <a:rPr sz="2800" spc="-5" dirty="0">
                <a:latin typeface="Arial"/>
                <a:cs typeface="Arial"/>
              </a:rPr>
              <a:t>Used in</a:t>
            </a:r>
            <a:r>
              <a:rPr sz="2800" spc="15" dirty="0">
                <a:latin typeface="Arial"/>
                <a:cs typeface="Arial"/>
              </a:rPr>
              <a:t> </a:t>
            </a:r>
            <a:r>
              <a:rPr sz="2800" dirty="0">
                <a:latin typeface="Arial"/>
                <a:cs typeface="Arial"/>
              </a:rPr>
              <a:t>commerce.</a:t>
            </a:r>
            <a:endParaRPr sz="2800">
              <a:latin typeface="Arial"/>
              <a:cs typeface="Arial"/>
            </a:endParaRPr>
          </a:p>
          <a:p>
            <a:pPr marL="355600" indent="-342900">
              <a:lnSpc>
                <a:spcPct val="100000"/>
              </a:lnSpc>
              <a:spcBef>
                <a:spcPts val="1825"/>
              </a:spcBef>
              <a:buClr>
                <a:srgbClr val="4AACC5"/>
              </a:buClr>
              <a:buChar char="•"/>
              <a:tabLst>
                <a:tab pos="354965" algn="l"/>
                <a:tab pos="355600" algn="l"/>
              </a:tabLst>
            </a:pPr>
            <a:r>
              <a:rPr sz="2800" spc="-5" dirty="0">
                <a:latin typeface="Arial"/>
                <a:cs typeface="Arial"/>
              </a:rPr>
              <a:t>Designates </a:t>
            </a:r>
            <a:r>
              <a:rPr sz="2800" dirty="0">
                <a:latin typeface="Arial"/>
                <a:cs typeface="Arial"/>
              </a:rPr>
              <a:t>the source of </a:t>
            </a:r>
            <a:r>
              <a:rPr sz="2800" spc="-5" dirty="0">
                <a:latin typeface="Arial"/>
                <a:cs typeface="Arial"/>
              </a:rPr>
              <a:t>goods </a:t>
            </a:r>
            <a:r>
              <a:rPr sz="2800" dirty="0">
                <a:latin typeface="Arial"/>
                <a:cs typeface="Arial"/>
              </a:rPr>
              <a:t>or</a:t>
            </a:r>
            <a:r>
              <a:rPr sz="2800" spc="30" dirty="0">
                <a:latin typeface="Arial"/>
                <a:cs typeface="Arial"/>
              </a:rPr>
              <a:t> </a:t>
            </a:r>
            <a:r>
              <a:rPr sz="2800" dirty="0">
                <a:latin typeface="Arial"/>
                <a:cs typeface="Arial"/>
              </a:rPr>
              <a:t>services.</a:t>
            </a:r>
            <a:endParaRPr sz="2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249035" cy="635000"/>
          </a:xfrm>
          <a:prstGeom prst="rect">
            <a:avLst/>
          </a:prstGeom>
        </p:spPr>
        <p:txBody>
          <a:bodyPr vert="horz" wrap="square" lIns="0" tIns="12065" rIns="0" bIns="0" rtlCol="0">
            <a:spAutoFit/>
          </a:bodyPr>
          <a:lstStyle/>
          <a:p>
            <a:pPr marL="12700">
              <a:lnSpc>
                <a:spcPct val="100000"/>
              </a:lnSpc>
              <a:spcBef>
                <a:spcPts val="95"/>
              </a:spcBef>
            </a:pPr>
            <a:r>
              <a:rPr sz="4000" spc="-10" dirty="0"/>
              <a:t>Overlapping </a:t>
            </a:r>
            <a:r>
              <a:rPr sz="4000" spc="-5" dirty="0"/>
              <a:t>IP</a:t>
            </a:r>
            <a:r>
              <a:rPr sz="4000" spc="-70" dirty="0"/>
              <a:t> </a:t>
            </a:r>
            <a:r>
              <a:rPr sz="4000" spc="-5" dirty="0"/>
              <a:t>Protection</a:t>
            </a:r>
            <a:endParaRPr sz="4000"/>
          </a:p>
        </p:txBody>
      </p:sp>
      <p:sp>
        <p:nvSpPr>
          <p:cNvPr id="3" name="object 3"/>
          <p:cNvSpPr txBox="1">
            <a:spLocks noGrp="1"/>
          </p:cNvSpPr>
          <p:nvPr>
            <p:ph idx="1"/>
          </p:nvPr>
        </p:nvSpPr>
        <p:spPr>
          <a:xfrm>
            <a:off x="857251" y="1539240"/>
            <a:ext cx="7404653" cy="2471831"/>
          </a:xfrm>
          <a:prstGeom prst="rect">
            <a:avLst/>
          </a:prstGeom>
        </p:spPr>
        <p:txBody>
          <a:bodyPr vert="horz" wrap="square" lIns="0" tIns="12700" rIns="0" bIns="0" rtlCol="0">
            <a:spAutoFit/>
          </a:bodyPr>
          <a:lstStyle/>
          <a:p>
            <a:pPr marL="2563495" indent="-342900">
              <a:lnSpc>
                <a:spcPct val="100000"/>
              </a:lnSpc>
              <a:spcBef>
                <a:spcPts val="100"/>
              </a:spcBef>
              <a:buClr>
                <a:srgbClr val="4AACC5"/>
              </a:buClr>
              <a:buChar char="•"/>
              <a:tabLst>
                <a:tab pos="2563495" algn="l"/>
                <a:tab pos="2564130" algn="l"/>
                <a:tab pos="4732655" algn="l"/>
              </a:tabLst>
            </a:pPr>
            <a:r>
              <a:rPr spc="-5" dirty="0"/>
              <a:t>Design</a:t>
            </a:r>
            <a:r>
              <a:rPr spc="25" dirty="0"/>
              <a:t> </a:t>
            </a:r>
            <a:r>
              <a:rPr spc="-5" dirty="0"/>
              <a:t>Patent:</a:t>
            </a:r>
            <a:r>
              <a:rPr lang="en-US" spc="-5" dirty="0"/>
              <a:t> </a:t>
            </a:r>
            <a:r>
              <a:rPr spc="-5" dirty="0"/>
              <a:t>Shape </a:t>
            </a:r>
            <a:r>
              <a:rPr dirty="0"/>
              <a:t>of</a:t>
            </a:r>
            <a:r>
              <a:rPr spc="-20" dirty="0"/>
              <a:t> </a:t>
            </a:r>
            <a:r>
              <a:rPr spc="-5" dirty="0"/>
              <a:t>bottle</a:t>
            </a:r>
          </a:p>
          <a:p>
            <a:pPr marL="2563495" indent="-342900">
              <a:lnSpc>
                <a:spcPct val="100000"/>
              </a:lnSpc>
              <a:spcBef>
                <a:spcPts val="2300"/>
              </a:spcBef>
              <a:buClr>
                <a:srgbClr val="4AACC5"/>
              </a:buClr>
              <a:buChar char="•"/>
              <a:tabLst>
                <a:tab pos="2563495" algn="l"/>
                <a:tab pos="2564130" algn="l"/>
              </a:tabLst>
            </a:pPr>
            <a:r>
              <a:rPr spc="-25" dirty="0"/>
              <a:t>Trade </a:t>
            </a:r>
            <a:r>
              <a:rPr spc="-5" dirty="0"/>
              <a:t>Secret: The “secret”</a:t>
            </a:r>
            <a:r>
              <a:rPr spc="-25" dirty="0"/>
              <a:t> </a:t>
            </a:r>
            <a:r>
              <a:rPr spc="-5" dirty="0"/>
              <a:t>formula</a:t>
            </a:r>
          </a:p>
          <a:p>
            <a:pPr marL="2207895">
              <a:lnSpc>
                <a:spcPct val="100000"/>
              </a:lnSpc>
              <a:spcBef>
                <a:spcPts val="5"/>
              </a:spcBef>
              <a:buClr>
                <a:srgbClr val="4AACC5"/>
              </a:buClr>
              <a:buFont typeface="Arial"/>
              <a:buChar char="•"/>
            </a:pPr>
            <a:endParaRPr sz="2250" dirty="0"/>
          </a:p>
          <a:p>
            <a:pPr marL="2563495" indent="-342900">
              <a:lnSpc>
                <a:spcPct val="100000"/>
              </a:lnSpc>
              <a:buClr>
                <a:srgbClr val="4AACC5"/>
              </a:buClr>
              <a:buChar char="•"/>
              <a:tabLst>
                <a:tab pos="2563495" algn="l"/>
                <a:tab pos="2564130" algn="l"/>
              </a:tabLst>
            </a:pPr>
            <a:r>
              <a:rPr spc="-15" dirty="0"/>
              <a:t>Trademark/Trade</a:t>
            </a:r>
            <a:r>
              <a:rPr spc="-20" dirty="0"/>
              <a:t> </a:t>
            </a:r>
            <a:r>
              <a:rPr spc="-5" dirty="0"/>
              <a:t>Dress:</a:t>
            </a:r>
          </a:p>
          <a:p>
            <a:pPr marL="2930525">
              <a:lnSpc>
                <a:spcPct val="100000"/>
              </a:lnSpc>
              <a:spcBef>
                <a:spcPts val="575"/>
              </a:spcBef>
            </a:pPr>
            <a:r>
              <a:rPr spc="-5" dirty="0"/>
              <a:t>Coca-Cola, Shape </a:t>
            </a:r>
            <a:r>
              <a:rPr dirty="0"/>
              <a:t>of </a:t>
            </a:r>
            <a:r>
              <a:rPr spc="-5" dirty="0"/>
              <a:t>Coke</a:t>
            </a:r>
            <a:r>
              <a:rPr spc="5" dirty="0"/>
              <a:t> </a:t>
            </a:r>
            <a:r>
              <a:rPr spc="-5" dirty="0"/>
              <a:t>Bottle</a:t>
            </a:r>
          </a:p>
          <a:p>
            <a:pPr marL="2207895">
              <a:lnSpc>
                <a:spcPct val="100000"/>
              </a:lnSpc>
              <a:spcBef>
                <a:spcPts val="5"/>
              </a:spcBef>
            </a:pPr>
            <a:endParaRPr sz="2250" dirty="0"/>
          </a:p>
          <a:p>
            <a:pPr marL="2563495" indent="-342900">
              <a:lnSpc>
                <a:spcPct val="100000"/>
              </a:lnSpc>
              <a:spcBef>
                <a:spcPts val="5"/>
              </a:spcBef>
              <a:buClr>
                <a:srgbClr val="4AACC5"/>
              </a:buClr>
              <a:buChar char="•"/>
              <a:tabLst>
                <a:tab pos="2563495" algn="l"/>
                <a:tab pos="2564130" algn="l"/>
              </a:tabLst>
            </a:pPr>
            <a:r>
              <a:rPr spc="-5" dirty="0"/>
              <a:t>Copyright: Advertising and</a:t>
            </a:r>
            <a:r>
              <a:rPr spc="-90" dirty="0"/>
              <a:t> </a:t>
            </a:r>
            <a:r>
              <a:rPr spc="-5" dirty="0"/>
              <a:t>Promotion</a:t>
            </a:r>
          </a:p>
        </p:txBody>
      </p:sp>
      <p:sp>
        <p:nvSpPr>
          <p:cNvPr id="6" name="object 6"/>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33</a:t>
            </a:fld>
            <a:endParaRPr spc="-5" dirty="0"/>
          </a:p>
        </p:txBody>
      </p:sp>
      <p:sp>
        <p:nvSpPr>
          <p:cNvPr id="4" name="object 4"/>
          <p:cNvSpPr/>
          <p:nvPr/>
        </p:nvSpPr>
        <p:spPr>
          <a:xfrm>
            <a:off x="231622" y="1275613"/>
            <a:ext cx="2446032" cy="354785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377" y="1266444"/>
            <a:ext cx="2464435" cy="3566160"/>
          </a:xfrm>
          <a:custGeom>
            <a:avLst/>
            <a:gdLst/>
            <a:ahLst/>
            <a:cxnLst/>
            <a:rect l="l" t="t" r="r" b="b"/>
            <a:pathLst>
              <a:path w="2464435" h="3566160">
                <a:moveTo>
                  <a:pt x="2464181" y="0"/>
                </a:moveTo>
                <a:lnTo>
                  <a:pt x="0" y="0"/>
                </a:lnTo>
                <a:lnTo>
                  <a:pt x="0" y="3566160"/>
                </a:lnTo>
                <a:lnTo>
                  <a:pt x="2464181" y="3566160"/>
                </a:lnTo>
                <a:lnTo>
                  <a:pt x="2464181" y="3561715"/>
                </a:lnTo>
                <a:lnTo>
                  <a:pt x="9143" y="3561715"/>
                </a:lnTo>
                <a:lnTo>
                  <a:pt x="4572" y="3557143"/>
                </a:lnTo>
                <a:lnTo>
                  <a:pt x="9143" y="3557143"/>
                </a:lnTo>
                <a:lnTo>
                  <a:pt x="9143" y="9270"/>
                </a:lnTo>
                <a:lnTo>
                  <a:pt x="4571" y="9270"/>
                </a:lnTo>
                <a:lnTo>
                  <a:pt x="9143" y="4571"/>
                </a:lnTo>
                <a:lnTo>
                  <a:pt x="2464181" y="4571"/>
                </a:lnTo>
                <a:lnTo>
                  <a:pt x="2464181" y="0"/>
                </a:lnTo>
                <a:close/>
              </a:path>
              <a:path w="2464435" h="3566160">
                <a:moveTo>
                  <a:pt x="9143" y="3557143"/>
                </a:moveTo>
                <a:lnTo>
                  <a:pt x="4572" y="3557143"/>
                </a:lnTo>
                <a:lnTo>
                  <a:pt x="9143" y="3561715"/>
                </a:lnTo>
                <a:lnTo>
                  <a:pt x="9143" y="3557143"/>
                </a:lnTo>
                <a:close/>
              </a:path>
              <a:path w="2464435" h="3566160">
                <a:moveTo>
                  <a:pt x="2455164" y="3557143"/>
                </a:moveTo>
                <a:lnTo>
                  <a:pt x="9143" y="3557143"/>
                </a:lnTo>
                <a:lnTo>
                  <a:pt x="9143" y="3561715"/>
                </a:lnTo>
                <a:lnTo>
                  <a:pt x="2455164" y="3561715"/>
                </a:lnTo>
                <a:lnTo>
                  <a:pt x="2455164" y="3557143"/>
                </a:lnTo>
                <a:close/>
              </a:path>
              <a:path w="2464435" h="3566160">
                <a:moveTo>
                  <a:pt x="2455164" y="4571"/>
                </a:moveTo>
                <a:lnTo>
                  <a:pt x="2455164" y="3561715"/>
                </a:lnTo>
                <a:lnTo>
                  <a:pt x="2459735" y="3557143"/>
                </a:lnTo>
                <a:lnTo>
                  <a:pt x="2464181" y="3557142"/>
                </a:lnTo>
                <a:lnTo>
                  <a:pt x="2464181" y="9270"/>
                </a:lnTo>
                <a:lnTo>
                  <a:pt x="2459736" y="9270"/>
                </a:lnTo>
                <a:lnTo>
                  <a:pt x="2455164" y="4571"/>
                </a:lnTo>
                <a:close/>
              </a:path>
              <a:path w="2464435" h="3566160">
                <a:moveTo>
                  <a:pt x="2464181" y="3557142"/>
                </a:moveTo>
                <a:lnTo>
                  <a:pt x="2459735" y="3557143"/>
                </a:lnTo>
                <a:lnTo>
                  <a:pt x="2455164" y="3561715"/>
                </a:lnTo>
                <a:lnTo>
                  <a:pt x="2464181" y="3561715"/>
                </a:lnTo>
                <a:lnTo>
                  <a:pt x="2464181" y="3557142"/>
                </a:lnTo>
                <a:close/>
              </a:path>
              <a:path w="2464435" h="3566160">
                <a:moveTo>
                  <a:pt x="9143" y="4571"/>
                </a:moveTo>
                <a:lnTo>
                  <a:pt x="4571" y="9270"/>
                </a:lnTo>
                <a:lnTo>
                  <a:pt x="9143" y="9270"/>
                </a:lnTo>
                <a:lnTo>
                  <a:pt x="9143" y="4571"/>
                </a:lnTo>
                <a:close/>
              </a:path>
              <a:path w="2464435" h="3566160">
                <a:moveTo>
                  <a:pt x="2455164" y="4571"/>
                </a:moveTo>
                <a:lnTo>
                  <a:pt x="9143" y="4571"/>
                </a:lnTo>
                <a:lnTo>
                  <a:pt x="9143" y="9270"/>
                </a:lnTo>
                <a:lnTo>
                  <a:pt x="2455164" y="9270"/>
                </a:lnTo>
                <a:lnTo>
                  <a:pt x="2455164" y="4571"/>
                </a:lnTo>
                <a:close/>
              </a:path>
              <a:path w="2464435" h="3566160">
                <a:moveTo>
                  <a:pt x="2464181" y="4571"/>
                </a:moveTo>
                <a:lnTo>
                  <a:pt x="2455164" y="4571"/>
                </a:lnTo>
                <a:lnTo>
                  <a:pt x="2459736" y="9270"/>
                </a:lnTo>
                <a:lnTo>
                  <a:pt x="2464181" y="9270"/>
                </a:lnTo>
                <a:lnTo>
                  <a:pt x="2464181" y="4571"/>
                </a:lnTo>
                <a:close/>
              </a:path>
            </a:pathLst>
          </a:custGeom>
          <a:solidFill>
            <a:srgbClr val="000000"/>
          </a:solid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6420485" cy="635000"/>
          </a:xfrm>
          <a:prstGeom prst="rect">
            <a:avLst/>
          </a:prstGeom>
        </p:spPr>
        <p:txBody>
          <a:bodyPr vert="horz" wrap="square" lIns="0" tIns="12065" rIns="0" bIns="0" rtlCol="0">
            <a:spAutoFit/>
          </a:bodyPr>
          <a:lstStyle/>
          <a:p>
            <a:pPr marL="12700">
              <a:lnSpc>
                <a:spcPct val="100000"/>
              </a:lnSpc>
              <a:spcBef>
                <a:spcPts val="95"/>
              </a:spcBef>
            </a:pPr>
            <a:r>
              <a:rPr sz="4000" spc="-5" dirty="0"/>
              <a:t>Software – IP</a:t>
            </a:r>
            <a:r>
              <a:rPr sz="4000" spc="-110" dirty="0"/>
              <a:t> </a:t>
            </a:r>
            <a:r>
              <a:rPr sz="4000" spc="-5" dirty="0"/>
              <a:t>Protectable?</a:t>
            </a:r>
            <a:endParaRPr sz="4000"/>
          </a:p>
        </p:txBody>
      </p:sp>
      <p:sp>
        <p:nvSpPr>
          <p:cNvPr id="4" name="object 4"/>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34</a:t>
            </a:fld>
            <a:endParaRPr spc="-5" dirty="0"/>
          </a:p>
        </p:txBody>
      </p:sp>
      <p:sp>
        <p:nvSpPr>
          <p:cNvPr id="3" name="object 3"/>
          <p:cNvSpPr txBox="1"/>
          <p:nvPr/>
        </p:nvSpPr>
        <p:spPr>
          <a:xfrm>
            <a:off x="767587" y="1148715"/>
            <a:ext cx="6134735" cy="3536950"/>
          </a:xfrm>
          <a:prstGeom prst="rect">
            <a:avLst/>
          </a:prstGeom>
        </p:spPr>
        <p:txBody>
          <a:bodyPr vert="horz" wrap="square" lIns="0" tIns="12700" rIns="0" bIns="0" rtlCol="0">
            <a:spAutoFit/>
          </a:bodyPr>
          <a:lstStyle/>
          <a:p>
            <a:pPr marL="355600" marR="113664" indent="-342900">
              <a:lnSpc>
                <a:spcPct val="100000"/>
              </a:lnSpc>
              <a:spcBef>
                <a:spcPts val="100"/>
              </a:spcBef>
              <a:buClr>
                <a:srgbClr val="4AACC5"/>
              </a:buClr>
              <a:buChar char="•"/>
              <a:tabLst>
                <a:tab pos="354965" algn="l"/>
                <a:tab pos="355600" algn="l"/>
                <a:tab pos="2146300" algn="l"/>
              </a:tabLst>
            </a:pPr>
            <a:r>
              <a:rPr sz="2400" spc="-5" dirty="0">
                <a:latin typeface="Arial"/>
                <a:cs typeface="Arial"/>
              </a:rPr>
              <a:t>Patentable?	</a:t>
            </a:r>
            <a:r>
              <a:rPr sz="2400" spc="-60" dirty="0">
                <a:latin typeface="Arial"/>
                <a:cs typeface="Arial"/>
              </a:rPr>
              <a:t>Yes, </a:t>
            </a:r>
            <a:r>
              <a:rPr sz="2400" spc="-5" dirty="0">
                <a:latin typeface="Arial"/>
                <a:cs typeface="Arial"/>
              </a:rPr>
              <a:t>but recent case law has  created</a:t>
            </a:r>
            <a:r>
              <a:rPr sz="2400" spc="-10" dirty="0">
                <a:latin typeface="Arial"/>
                <a:cs typeface="Arial"/>
              </a:rPr>
              <a:t> </a:t>
            </a:r>
            <a:r>
              <a:rPr sz="2400" spc="-5" dirty="0">
                <a:latin typeface="Arial"/>
                <a:cs typeface="Arial"/>
              </a:rPr>
              <a:t>challenges</a:t>
            </a:r>
            <a:endParaRPr sz="2400">
              <a:latin typeface="Arial"/>
              <a:cs typeface="Arial"/>
            </a:endParaRPr>
          </a:p>
          <a:p>
            <a:pPr marL="756285" lvl="1" indent="-287020">
              <a:lnSpc>
                <a:spcPct val="100000"/>
              </a:lnSpc>
              <a:spcBef>
                <a:spcPts val="480"/>
              </a:spcBef>
              <a:buClr>
                <a:srgbClr val="4AACC5"/>
              </a:buClr>
              <a:buFont typeface="Arial"/>
              <a:buChar char="•"/>
              <a:tabLst>
                <a:tab pos="756285" algn="l"/>
                <a:tab pos="756920" algn="l"/>
              </a:tabLst>
            </a:pPr>
            <a:r>
              <a:rPr sz="2000" i="1" dirty="0">
                <a:latin typeface="Arial"/>
                <a:cs typeface="Arial"/>
              </a:rPr>
              <a:t>Alice Corp. </a:t>
            </a:r>
            <a:r>
              <a:rPr sz="2000" i="1" spc="-70" dirty="0">
                <a:latin typeface="Arial"/>
                <a:cs typeface="Arial"/>
              </a:rPr>
              <a:t>v. </a:t>
            </a:r>
            <a:r>
              <a:rPr sz="2000" i="1" dirty="0">
                <a:latin typeface="Arial"/>
                <a:cs typeface="Arial"/>
              </a:rPr>
              <a:t>CLS Bank</a:t>
            </a:r>
            <a:r>
              <a:rPr sz="2000" i="1" spc="-85" dirty="0">
                <a:latin typeface="Arial"/>
                <a:cs typeface="Arial"/>
              </a:rPr>
              <a:t> </a:t>
            </a:r>
            <a:r>
              <a:rPr sz="2000" dirty="0">
                <a:latin typeface="Arial"/>
                <a:cs typeface="Arial"/>
              </a:rPr>
              <a:t>(2014)</a:t>
            </a:r>
            <a:endParaRPr sz="2000">
              <a:latin typeface="Arial"/>
              <a:cs typeface="Arial"/>
            </a:endParaRPr>
          </a:p>
          <a:p>
            <a:pPr lvl="1">
              <a:lnSpc>
                <a:spcPct val="100000"/>
              </a:lnSpc>
              <a:buClr>
                <a:srgbClr val="4AACC5"/>
              </a:buClr>
              <a:buFont typeface="Arial"/>
              <a:buChar char="•"/>
            </a:pPr>
            <a:endParaRPr sz="2000">
              <a:latin typeface="Arial"/>
              <a:cs typeface="Arial"/>
            </a:endParaRPr>
          </a:p>
          <a:p>
            <a:pPr marL="355600" indent="-342900">
              <a:lnSpc>
                <a:spcPct val="100000"/>
              </a:lnSpc>
              <a:buClr>
                <a:srgbClr val="4AACC5"/>
              </a:buClr>
              <a:buChar char="•"/>
              <a:tabLst>
                <a:tab pos="354965" algn="l"/>
                <a:tab pos="355600" algn="l"/>
              </a:tabLst>
            </a:pPr>
            <a:r>
              <a:rPr sz="2400" spc="-20" dirty="0">
                <a:latin typeface="Arial"/>
                <a:cs typeface="Arial"/>
              </a:rPr>
              <a:t>Trade </a:t>
            </a:r>
            <a:r>
              <a:rPr sz="2400" spc="-5" dirty="0">
                <a:latin typeface="Arial"/>
                <a:cs typeface="Arial"/>
              </a:rPr>
              <a:t>Secret: </a:t>
            </a:r>
            <a:r>
              <a:rPr sz="2400" spc="-60" dirty="0">
                <a:latin typeface="Arial"/>
                <a:cs typeface="Arial"/>
              </a:rPr>
              <a:t>Yes, </a:t>
            </a:r>
            <a:r>
              <a:rPr sz="2400" spc="-5" dirty="0">
                <a:latin typeface="Arial"/>
                <a:cs typeface="Arial"/>
              </a:rPr>
              <a:t>if kept</a:t>
            </a:r>
            <a:r>
              <a:rPr sz="2400" spc="5" dirty="0">
                <a:latin typeface="Arial"/>
                <a:cs typeface="Arial"/>
              </a:rPr>
              <a:t> </a:t>
            </a:r>
            <a:r>
              <a:rPr sz="2400" spc="-5" dirty="0">
                <a:latin typeface="Arial"/>
                <a:cs typeface="Arial"/>
              </a:rPr>
              <a:t>secret</a:t>
            </a:r>
            <a:endParaRPr sz="2400">
              <a:latin typeface="Arial"/>
              <a:cs typeface="Arial"/>
            </a:endParaRPr>
          </a:p>
          <a:p>
            <a:pPr>
              <a:lnSpc>
                <a:spcPct val="100000"/>
              </a:lnSpc>
              <a:spcBef>
                <a:spcPts val="5"/>
              </a:spcBef>
              <a:buClr>
                <a:srgbClr val="4AACC5"/>
              </a:buClr>
              <a:buFont typeface="Arial"/>
              <a:buChar char="•"/>
            </a:pPr>
            <a:endParaRPr sz="2250">
              <a:latin typeface="Arial"/>
              <a:cs typeface="Arial"/>
            </a:endParaRPr>
          </a:p>
          <a:p>
            <a:pPr marL="355600" indent="-342900">
              <a:lnSpc>
                <a:spcPct val="100000"/>
              </a:lnSpc>
              <a:buClr>
                <a:srgbClr val="4AACC5"/>
              </a:buClr>
              <a:buChar char="•"/>
              <a:tabLst>
                <a:tab pos="354965" algn="l"/>
                <a:tab pos="355600" algn="l"/>
                <a:tab pos="1907539" algn="l"/>
              </a:tabLst>
            </a:pPr>
            <a:r>
              <a:rPr sz="2400" spc="-5" dirty="0">
                <a:latin typeface="Arial"/>
                <a:cs typeface="Arial"/>
              </a:rPr>
              <a:t>Copyright:	</a:t>
            </a:r>
            <a:r>
              <a:rPr sz="2400" spc="-80" dirty="0">
                <a:latin typeface="Arial"/>
                <a:cs typeface="Arial"/>
              </a:rPr>
              <a:t>Yes</a:t>
            </a:r>
            <a:endParaRPr sz="2400">
              <a:latin typeface="Arial"/>
              <a:cs typeface="Arial"/>
            </a:endParaRPr>
          </a:p>
          <a:p>
            <a:pPr>
              <a:lnSpc>
                <a:spcPct val="100000"/>
              </a:lnSpc>
              <a:spcBef>
                <a:spcPts val="5"/>
              </a:spcBef>
              <a:buClr>
                <a:srgbClr val="4AACC5"/>
              </a:buClr>
              <a:buFont typeface="Arial"/>
              <a:buChar char="•"/>
            </a:pPr>
            <a:endParaRPr sz="2250">
              <a:latin typeface="Arial"/>
              <a:cs typeface="Arial"/>
            </a:endParaRPr>
          </a:p>
          <a:p>
            <a:pPr marL="355600" marR="5080" indent="-342900">
              <a:lnSpc>
                <a:spcPct val="100000"/>
              </a:lnSpc>
              <a:buClr>
                <a:srgbClr val="4AACC5"/>
              </a:buClr>
              <a:buChar char="•"/>
              <a:tabLst>
                <a:tab pos="354965" algn="l"/>
                <a:tab pos="355600" algn="l"/>
                <a:tab pos="2072639" algn="l"/>
              </a:tabLst>
            </a:pPr>
            <a:r>
              <a:rPr sz="2400" spc="-10" dirty="0">
                <a:latin typeface="Arial"/>
                <a:cs typeface="Arial"/>
              </a:rPr>
              <a:t>Trademark:	</a:t>
            </a:r>
            <a:r>
              <a:rPr sz="2400" spc="-5" dirty="0">
                <a:latin typeface="Arial"/>
                <a:cs typeface="Arial"/>
              </a:rPr>
              <a:t>Unlikely </a:t>
            </a:r>
            <a:r>
              <a:rPr sz="2400" dirty="0">
                <a:latin typeface="Arial"/>
                <a:cs typeface="Arial"/>
              </a:rPr>
              <a:t>to </a:t>
            </a:r>
            <a:r>
              <a:rPr sz="2400" spc="-5" dirty="0">
                <a:latin typeface="Arial"/>
                <a:cs typeface="Arial"/>
              </a:rPr>
              <a:t>show a source </a:t>
            </a:r>
            <a:r>
              <a:rPr sz="2400" dirty="0">
                <a:latin typeface="Arial"/>
                <a:cs typeface="Arial"/>
              </a:rPr>
              <a:t>of </a:t>
            </a:r>
            <a:r>
              <a:rPr sz="2400" spc="-5" dirty="0">
                <a:latin typeface="Arial"/>
                <a:cs typeface="Arial"/>
              </a:rPr>
              <a:t>a  good or service</a:t>
            </a:r>
            <a:endParaRPr sz="24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065395" cy="635000"/>
          </a:xfrm>
          <a:prstGeom prst="rect">
            <a:avLst/>
          </a:prstGeom>
        </p:spPr>
        <p:txBody>
          <a:bodyPr vert="horz" wrap="square" lIns="0" tIns="12065" rIns="0" bIns="0" rtlCol="0">
            <a:spAutoFit/>
          </a:bodyPr>
          <a:lstStyle/>
          <a:p>
            <a:pPr marL="12700">
              <a:lnSpc>
                <a:spcPct val="100000"/>
              </a:lnSpc>
              <a:spcBef>
                <a:spcPts val="95"/>
              </a:spcBef>
            </a:pPr>
            <a:r>
              <a:rPr sz="4000" spc="-5" dirty="0"/>
              <a:t>Duration </a:t>
            </a:r>
            <a:r>
              <a:rPr sz="4000" spc="-10" dirty="0"/>
              <a:t>of </a:t>
            </a:r>
            <a:r>
              <a:rPr sz="4000" dirty="0"/>
              <a:t>IP</a:t>
            </a:r>
            <a:r>
              <a:rPr sz="4000" spc="-100" dirty="0"/>
              <a:t> </a:t>
            </a:r>
            <a:r>
              <a:rPr sz="4000" spc="-10" dirty="0"/>
              <a:t>Rights</a:t>
            </a:r>
            <a:endParaRPr sz="4000"/>
          </a:p>
        </p:txBody>
      </p:sp>
      <p:sp>
        <p:nvSpPr>
          <p:cNvPr id="4" name="object 4"/>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35</a:t>
            </a:fld>
            <a:endParaRPr spc="-5" dirty="0"/>
          </a:p>
        </p:txBody>
      </p:sp>
      <p:sp>
        <p:nvSpPr>
          <p:cNvPr id="3" name="object 3"/>
          <p:cNvSpPr txBox="1"/>
          <p:nvPr/>
        </p:nvSpPr>
        <p:spPr>
          <a:xfrm>
            <a:off x="586231" y="1224915"/>
            <a:ext cx="7818120" cy="3463925"/>
          </a:xfrm>
          <a:prstGeom prst="rect">
            <a:avLst/>
          </a:prstGeom>
        </p:spPr>
        <p:txBody>
          <a:bodyPr vert="horz" wrap="square" lIns="0" tIns="12700" rIns="0" bIns="0" rtlCol="0">
            <a:spAutoFit/>
          </a:bodyPr>
          <a:lstStyle/>
          <a:p>
            <a:pPr marL="355600" indent="-342900">
              <a:lnSpc>
                <a:spcPct val="100000"/>
              </a:lnSpc>
              <a:spcBef>
                <a:spcPts val="100"/>
              </a:spcBef>
              <a:buClr>
                <a:srgbClr val="4AACC5"/>
              </a:buClr>
              <a:buFont typeface="Arial"/>
              <a:buChar char="•"/>
              <a:tabLst>
                <a:tab pos="354965" algn="l"/>
                <a:tab pos="355600" algn="l"/>
                <a:tab pos="1490345" algn="l"/>
              </a:tabLst>
            </a:pPr>
            <a:r>
              <a:rPr sz="2400" i="1" spc="-5" dirty="0">
                <a:latin typeface="Arial"/>
                <a:cs typeface="Arial"/>
              </a:rPr>
              <a:t>Patent</a:t>
            </a:r>
            <a:r>
              <a:rPr sz="2400" spc="-5" dirty="0">
                <a:latin typeface="Arial"/>
                <a:cs typeface="Arial"/>
              </a:rPr>
              <a:t>:	20 years </a:t>
            </a:r>
            <a:r>
              <a:rPr sz="2400" dirty="0">
                <a:latin typeface="Arial"/>
                <a:cs typeface="Arial"/>
              </a:rPr>
              <a:t>from </a:t>
            </a:r>
            <a:r>
              <a:rPr sz="2400" spc="-5" dirty="0">
                <a:latin typeface="Arial"/>
                <a:cs typeface="Arial"/>
              </a:rPr>
              <a:t>filing</a:t>
            </a:r>
            <a:r>
              <a:rPr sz="2400" spc="-15" dirty="0">
                <a:latin typeface="Arial"/>
                <a:cs typeface="Arial"/>
              </a:rPr>
              <a:t> </a:t>
            </a:r>
            <a:r>
              <a:rPr sz="2400" spc="-5" dirty="0">
                <a:latin typeface="Arial"/>
                <a:cs typeface="Arial"/>
              </a:rPr>
              <a:t>(generally)</a:t>
            </a:r>
            <a:endParaRPr sz="2400">
              <a:latin typeface="Arial"/>
              <a:cs typeface="Arial"/>
            </a:endParaRPr>
          </a:p>
          <a:p>
            <a:pPr marL="355600" marR="941705" indent="-342900">
              <a:lnSpc>
                <a:spcPct val="100000"/>
              </a:lnSpc>
              <a:spcBef>
                <a:spcPts val="2300"/>
              </a:spcBef>
              <a:buClr>
                <a:srgbClr val="4AACC5"/>
              </a:buClr>
              <a:buFont typeface="Arial"/>
              <a:buChar char="•"/>
              <a:tabLst>
                <a:tab pos="354965" algn="l"/>
                <a:tab pos="355600" algn="l"/>
              </a:tabLst>
            </a:pPr>
            <a:r>
              <a:rPr sz="2400" i="1" spc="-40" dirty="0">
                <a:latin typeface="Arial"/>
                <a:cs typeface="Arial"/>
              </a:rPr>
              <a:t>Trade </a:t>
            </a:r>
            <a:r>
              <a:rPr sz="2400" i="1" spc="-5" dirty="0">
                <a:latin typeface="Arial"/>
                <a:cs typeface="Arial"/>
              </a:rPr>
              <a:t>Secret</a:t>
            </a:r>
            <a:r>
              <a:rPr sz="2400" spc="-5" dirty="0">
                <a:latin typeface="Arial"/>
                <a:cs typeface="Arial"/>
              </a:rPr>
              <a:t>: As long as it is kept </a:t>
            </a:r>
            <a:r>
              <a:rPr sz="2400" dirty="0">
                <a:latin typeface="Arial"/>
                <a:cs typeface="Arial"/>
              </a:rPr>
              <a:t>secret, </a:t>
            </a:r>
            <a:r>
              <a:rPr sz="2400" spc="-5" dirty="0">
                <a:latin typeface="Arial"/>
                <a:cs typeface="Arial"/>
              </a:rPr>
              <a:t>can</a:t>
            </a:r>
            <a:r>
              <a:rPr sz="2400" spc="-80" dirty="0">
                <a:latin typeface="Arial"/>
                <a:cs typeface="Arial"/>
              </a:rPr>
              <a:t> </a:t>
            </a:r>
            <a:r>
              <a:rPr sz="2400" spc="-5" dirty="0">
                <a:latin typeface="Arial"/>
                <a:cs typeface="Arial"/>
              </a:rPr>
              <a:t>be  indefinite </a:t>
            </a:r>
            <a:r>
              <a:rPr sz="2400" dirty="0">
                <a:latin typeface="Arial"/>
                <a:cs typeface="Arial"/>
              </a:rPr>
              <a:t>(e.g. </a:t>
            </a:r>
            <a:r>
              <a:rPr sz="2400" spc="-5" dirty="0">
                <a:latin typeface="Arial"/>
                <a:cs typeface="Arial"/>
              </a:rPr>
              <a:t>Coca-Cola</a:t>
            </a:r>
            <a:r>
              <a:rPr sz="2400" spc="55" dirty="0">
                <a:latin typeface="Arial"/>
                <a:cs typeface="Arial"/>
              </a:rPr>
              <a:t> </a:t>
            </a:r>
            <a:r>
              <a:rPr sz="2400" spc="-5" dirty="0">
                <a:latin typeface="Arial"/>
                <a:cs typeface="Arial"/>
              </a:rPr>
              <a:t>formula)</a:t>
            </a:r>
            <a:endParaRPr sz="2400">
              <a:latin typeface="Arial"/>
              <a:cs typeface="Arial"/>
            </a:endParaRPr>
          </a:p>
          <a:p>
            <a:pPr marL="355600" marR="23495" indent="-342900">
              <a:lnSpc>
                <a:spcPct val="100000"/>
              </a:lnSpc>
              <a:spcBef>
                <a:spcPts val="2305"/>
              </a:spcBef>
              <a:buClr>
                <a:srgbClr val="4AACC5"/>
              </a:buClr>
              <a:buFont typeface="Arial"/>
              <a:buChar char="•"/>
              <a:tabLst>
                <a:tab pos="354965" algn="l"/>
                <a:tab pos="355600" algn="l"/>
                <a:tab pos="2194560" algn="l"/>
              </a:tabLst>
            </a:pPr>
            <a:r>
              <a:rPr sz="2400" i="1" spc="-25" dirty="0">
                <a:latin typeface="Arial"/>
                <a:cs typeface="Arial"/>
              </a:rPr>
              <a:t>Trademarks:	</a:t>
            </a:r>
            <a:r>
              <a:rPr sz="2400" spc="-5" dirty="0">
                <a:latin typeface="Arial"/>
                <a:cs typeface="Arial"/>
              </a:rPr>
              <a:t>As long as renewed and continued </a:t>
            </a:r>
            <a:r>
              <a:rPr sz="2400" dirty="0">
                <a:latin typeface="Arial"/>
                <a:cs typeface="Arial"/>
              </a:rPr>
              <a:t>to </a:t>
            </a:r>
            <a:r>
              <a:rPr sz="2400" spc="-5" dirty="0">
                <a:latin typeface="Arial"/>
                <a:cs typeface="Arial"/>
              </a:rPr>
              <a:t>use  in </a:t>
            </a:r>
            <a:r>
              <a:rPr sz="2400" dirty="0">
                <a:latin typeface="Arial"/>
                <a:cs typeface="Arial"/>
              </a:rPr>
              <a:t>commerce, </a:t>
            </a:r>
            <a:r>
              <a:rPr sz="2400" spc="-5" dirty="0">
                <a:latin typeface="Arial"/>
                <a:cs typeface="Arial"/>
              </a:rPr>
              <a:t>can be</a:t>
            </a:r>
            <a:r>
              <a:rPr sz="2400" spc="5" dirty="0">
                <a:latin typeface="Arial"/>
                <a:cs typeface="Arial"/>
              </a:rPr>
              <a:t> </a:t>
            </a:r>
            <a:r>
              <a:rPr sz="2400" spc="-5" dirty="0">
                <a:latin typeface="Arial"/>
                <a:cs typeface="Arial"/>
              </a:rPr>
              <a:t>indefinite</a:t>
            </a:r>
            <a:endParaRPr sz="2400">
              <a:latin typeface="Arial"/>
              <a:cs typeface="Arial"/>
            </a:endParaRPr>
          </a:p>
          <a:p>
            <a:pPr marL="355600" marR="5080" indent="-342900">
              <a:lnSpc>
                <a:spcPct val="100000"/>
              </a:lnSpc>
              <a:spcBef>
                <a:spcPts val="2305"/>
              </a:spcBef>
              <a:buClr>
                <a:srgbClr val="4AACC5"/>
              </a:buClr>
              <a:buFont typeface="Arial"/>
              <a:buChar char="•"/>
              <a:tabLst>
                <a:tab pos="354965" algn="l"/>
                <a:tab pos="355600" algn="l"/>
                <a:tab pos="1914525" algn="l"/>
              </a:tabLst>
            </a:pPr>
            <a:r>
              <a:rPr sz="2400" i="1" spc="-5" dirty="0">
                <a:latin typeface="Arial"/>
                <a:cs typeface="Arial"/>
              </a:rPr>
              <a:t>Copyright</a:t>
            </a:r>
            <a:r>
              <a:rPr sz="2400" spc="-5" dirty="0">
                <a:latin typeface="Arial"/>
                <a:cs typeface="Arial"/>
              </a:rPr>
              <a:t>:	Life </a:t>
            </a:r>
            <a:r>
              <a:rPr sz="2400" dirty="0">
                <a:latin typeface="Arial"/>
                <a:cs typeface="Arial"/>
              </a:rPr>
              <a:t>of </a:t>
            </a:r>
            <a:r>
              <a:rPr sz="2400" spc="-5" dirty="0">
                <a:latin typeface="Arial"/>
                <a:cs typeface="Arial"/>
              </a:rPr>
              <a:t>author plus 70 years </a:t>
            </a:r>
            <a:r>
              <a:rPr sz="2400" dirty="0">
                <a:latin typeface="Arial"/>
                <a:cs typeface="Arial"/>
              </a:rPr>
              <a:t>for </a:t>
            </a:r>
            <a:r>
              <a:rPr sz="2400" spc="-5" dirty="0">
                <a:latin typeface="Arial"/>
                <a:cs typeface="Arial"/>
              </a:rPr>
              <a:t>an individual  work</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7073900" cy="635000"/>
          </a:xfrm>
          <a:prstGeom prst="rect">
            <a:avLst/>
          </a:prstGeom>
        </p:spPr>
        <p:txBody>
          <a:bodyPr vert="horz" wrap="square" lIns="0" tIns="12065" rIns="0" bIns="0" rtlCol="0">
            <a:spAutoFit/>
          </a:bodyPr>
          <a:lstStyle/>
          <a:p>
            <a:pPr marL="12700">
              <a:lnSpc>
                <a:spcPct val="100000"/>
              </a:lnSpc>
              <a:spcBef>
                <a:spcPts val="95"/>
              </a:spcBef>
            </a:pPr>
            <a:r>
              <a:rPr sz="4000" spc="-5" dirty="0"/>
              <a:t>Which </a:t>
            </a:r>
            <a:r>
              <a:rPr sz="4000" dirty="0"/>
              <a:t>IP </a:t>
            </a:r>
            <a:r>
              <a:rPr sz="4000" spc="-5" dirty="0"/>
              <a:t>Protection</a:t>
            </a:r>
            <a:r>
              <a:rPr sz="4000" spc="-270" dirty="0"/>
              <a:t> </a:t>
            </a:r>
            <a:r>
              <a:rPr sz="4000" spc="-10" dirty="0"/>
              <a:t>Applies?</a:t>
            </a:r>
            <a:endParaRPr sz="4000"/>
          </a:p>
        </p:txBody>
      </p:sp>
      <p:sp>
        <p:nvSpPr>
          <p:cNvPr id="51" name="object 51"/>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36</a:t>
            </a:fld>
            <a:endParaRPr spc="-5" dirty="0"/>
          </a:p>
        </p:txBody>
      </p:sp>
      <p:sp>
        <p:nvSpPr>
          <p:cNvPr id="3" name="object 3"/>
          <p:cNvSpPr/>
          <p:nvPr/>
        </p:nvSpPr>
        <p:spPr>
          <a:xfrm>
            <a:off x="387095" y="1199514"/>
            <a:ext cx="1609725" cy="1066800"/>
          </a:xfrm>
          <a:custGeom>
            <a:avLst/>
            <a:gdLst/>
            <a:ahLst/>
            <a:cxnLst/>
            <a:rect l="l" t="t" r="r" b="b"/>
            <a:pathLst>
              <a:path w="1609725" h="1066800">
                <a:moveTo>
                  <a:pt x="804544" y="0"/>
                </a:moveTo>
                <a:lnTo>
                  <a:pt x="0" y="533400"/>
                </a:lnTo>
                <a:lnTo>
                  <a:pt x="804544" y="1066800"/>
                </a:lnTo>
                <a:lnTo>
                  <a:pt x="1609217" y="533400"/>
                </a:lnTo>
                <a:lnTo>
                  <a:pt x="804544" y="0"/>
                </a:lnTo>
                <a:close/>
              </a:path>
            </a:pathLst>
          </a:custGeom>
          <a:solidFill>
            <a:srgbClr val="4F81BC"/>
          </a:solidFill>
        </p:spPr>
        <p:txBody>
          <a:bodyPr wrap="square" lIns="0" tIns="0" rIns="0" bIns="0" rtlCol="0"/>
          <a:lstStyle/>
          <a:p>
            <a:endParaRPr/>
          </a:p>
        </p:txBody>
      </p:sp>
      <p:sp>
        <p:nvSpPr>
          <p:cNvPr id="4" name="object 4"/>
          <p:cNvSpPr/>
          <p:nvPr/>
        </p:nvSpPr>
        <p:spPr>
          <a:xfrm>
            <a:off x="374777" y="1187322"/>
            <a:ext cx="1633855" cy="1092835"/>
          </a:xfrm>
          <a:custGeom>
            <a:avLst/>
            <a:gdLst/>
            <a:ahLst/>
            <a:cxnLst/>
            <a:rect l="l" t="t" r="r" b="b"/>
            <a:pathLst>
              <a:path w="1633855" h="1092835">
                <a:moveTo>
                  <a:pt x="819911" y="0"/>
                </a:moveTo>
                <a:lnTo>
                  <a:pt x="813942" y="0"/>
                </a:lnTo>
                <a:lnTo>
                  <a:pt x="810767" y="2921"/>
                </a:lnTo>
                <a:lnTo>
                  <a:pt x="6222" y="534924"/>
                </a:lnTo>
                <a:lnTo>
                  <a:pt x="1650" y="537844"/>
                </a:lnTo>
                <a:lnTo>
                  <a:pt x="0" y="540892"/>
                </a:lnTo>
                <a:lnTo>
                  <a:pt x="0" y="550163"/>
                </a:lnTo>
                <a:lnTo>
                  <a:pt x="1650" y="554736"/>
                </a:lnTo>
                <a:lnTo>
                  <a:pt x="6222" y="556260"/>
                </a:lnTo>
                <a:lnTo>
                  <a:pt x="810767" y="1089659"/>
                </a:lnTo>
                <a:lnTo>
                  <a:pt x="813942" y="1092581"/>
                </a:lnTo>
                <a:lnTo>
                  <a:pt x="819911" y="1092581"/>
                </a:lnTo>
                <a:lnTo>
                  <a:pt x="824610" y="1089659"/>
                </a:lnTo>
                <a:lnTo>
                  <a:pt x="856797" y="1068324"/>
                </a:lnTo>
                <a:lnTo>
                  <a:pt x="810767" y="1068324"/>
                </a:lnTo>
                <a:lnTo>
                  <a:pt x="817682" y="1063732"/>
                </a:lnTo>
                <a:lnTo>
                  <a:pt x="52003" y="556260"/>
                </a:lnTo>
                <a:lnTo>
                  <a:pt x="19811" y="556260"/>
                </a:lnTo>
                <a:lnTo>
                  <a:pt x="19811" y="534924"/>
                </a:lnTo>
                <a:lnTo>
                  <a:pt x="52003" y="534924"/>
                </a:lnTo>
                <a:lnTo>
                  <a:pt x="817682" y="27451"/>
                </a:lnTo>
                <a:lnTo>
                  <a:pt x="810767" y="22860"/>
                </a:lnTo>
                <a:lnTo>
                  <a:pt x="854769" y="22860"/>
                </a:lnTo>
                <a:lnTo>
                  <a:pt x="824610" y="2921"/>
                </a:lnTo>
                <a:lnTo>
                  <a:pt x="819911" y="0"/>
                </a:lnTo>
                <a:close/>
              </a:path>
              <a:path w="1633855" h="1092835">
                <a:moveTo>
                  <a:pt x="817682" y="1063732"/>
                </a:moveTo>
                <a:lnTo>
                  <a:pt x="810767" y="1068324"/>
                </a:lnTo>
                <a:lnTo>
                  <a:pt x="824610" y="1068324"/>
                </a:lnTo>
                <a:lnTo>
                  <a:pt x="817682" y="1063732"/>
                </a:lnTo>
                <a:close/>
              </a:path>
              <a:path w="1633855" h="1092835">
                <a:moveTo>
                  <a:pt x="1597977" y="545592"/>
                </a:moveTo>
                <a:lnTo>
                  <a:pt x="817682" y="1063732"/>
                </a:lnTo>
                <a:lnTo>
                  <a:pt x="824610" y="1068324"/>
                </a:lnTo>
                <a:lnTo>
                  <a:pt x="856797" y="1068324"/>
                </a:lnTo>
                <a:lnTo>
                  <a:pt x="1629283" y="556260"/>
                </a:lnTo>
                <a:lnTo>
                  <a:pt x="1614042" y="556260"/>
                </a:lnTo>
                <a:lnTo>
                  <a:pt x="1597977" y="545592"/>
                </a:lnTo>
                <a:close/>
              </a:path>
              <a:path w="1633855" h="1092835">
                <a:moveTo>
                  <a:pt x="19811" y="534924"/>
                </a:moveTo>
                <a:lnTo>
                  <a:pt x="19811" y="556260"/>
                </a:lnTo>
                <a:lnTo>
                  <a:pt x="35907" y="545592"/>
                </a:lnTo>
                <a:lnTo>
                  <a:pt x="19811" y="534924"/>
                </a:lnTo>
                <a:close/>
              </a:path>
              <a:path w="1633855" h="1092835">
                <a:moveTo>
                  <a:pt x="35907" y="545592"/>
                </a:moveTo>
                <a:lnTo>
                  <a:pt x="19811" y="556260"/>
                </a:lnTo>
                <a:lnTo>
                  <a:pt x="52003" y="556260"/>
                </a:lnTo>
                <a:lnTo>
                  <a:pt x="35907" y="545592"/>
                </a:lnTo>
                <a:close/>
              </a:path>
              <a:path w="1633855" h="1092835">
                <a:moveTo>
                  <a:pt x="1614042" y="534924"/>
                </a:moveTo>
                <a:lnTo>
                  <a:pt x="1597977" y="545592"/>
                </a:lnTo>
                <a:lnTo>
                  <a:pt x="1614042" y="556260"/>
                </a:lnTo>
                <a:lnTo>
                  <a:pt x="1614042" y="534924"/>
                </a:lnTo>
                <a:close/>
              </a:path>
              <a:path w="1633855" h="1092835">
                <a:moveTo>
                  <a:pt x="1629283" y="534924"/>
                </a:moveTo>
                <a:lnTo>
                  <a:pt x="1614042" y="534924"/>
                </a:lnTo>
                <a:lnTo>
                  <a:pt x="1614042" y="556260"/>
                </a:lnTo>
                <a:lnTo>
                  <a:pt x="1629283" y="556260"/>
                </a:lnTo>
                <a:lnTo>
                  <a:pt x="1632204" y="554736"/>
                </a:lnTo>
                <a:lnTo>
                  <a:pt x="1633855" y="550163"/>
                </a:lnTo>
                <a:lnTo>
                  <a:pt x="1633855" y="540892"/>
                </a:lnTo>
                <a:lnTo>
                  <a:pt x="1632204" y="537844"/>
                </a:lnTo>
                <a:lnTo>
                  <a:pt x="1629283" y="534924"/>
                </a:lnTo>
                <a:close/>
              </a:path>
              <a:path w="1633855" h="1092835">
                <a:moveTo>
                  <a:pt x="52003" y="534924"/>
                </a:moveTo>
                <a:lnTo>
                  <a:pt x="19811" y="534924"/>
                </a:lnTo>
                <a:lnTo>
                  <a:pt x="35907" y="545592"/>
                </a:lnTo>
                <a:lnTo>
                  <a:pt x="52003" y="534924"/>
                </a:lnTo>
                <a:close/>
              </a:path>
              <a:path w="1633855" h="1092835">
                <a:moveTo>
                  <a:pt x="854769" y="22860"/>
                </a:moveTo>
                <a:lnTo>
                  <a:pt x="824610" y="22860"/>
                </a:lnTo>
                <a:lnTo>
                  <a:pt x="817682" y="27451"/>
                </a:lnTo>
                <a:lnTo>
                  <a:pt x="1597977" y="545592"/>
                </a:lnTo>
                <a:lnTo>
                  <a:pt x="1614042" y="534924"/>
                </a:lnTo>
                <a:lnTo>
                  <a:pt x="1629283" y="534924"/>
                </a:lnTo>
                <a:lnTo>
                  <a:pt x="854769" y="22860"/>
                </a:lnTo>
                <a:close/>
              </a:path>
              <a:path w="1633855" h="1092835">
                <a:moveTo>
                  <a:pt x="824610" y="22860"/>
                </a:moveTo>
                <a:lnTo>
                  <a:pt x="810767" y="22860"/>
                </a:lnTo>
                <a:lnTo>
                  <a:pt x="817682" y="27451"/>
                </a:lnTo>
                <a:lnTo>
                  <a:pt x="824610" y="22860"/>
                </a:lnTo>
                <a:close/>
              </a:path>
            </a:pathLst>
          </a:custGeom>
          <a:solidFill>
            <a:srgbClr val="385D89"/>
          </a:solidFill>
        </p:spPr>
        <p:txBody>
          <a:bodyPr wrap="square" lIns="0" tIns="0" rIns="0" bIns="0" rtlCol="0"/>
          <a:lstStyle/>
          <a:p>
            <a:endParaRPr/>
          </a:p>
        </p:txBody>
      </p:sp>
      <p:sp>
        <p:nvSpPr>
          <p:cNvPr id="5" name="object 5"/>
          <p:cNvSpPr txBox="1"/>
          <p:nvPr/>
        </p:nvSpPr>
        <p:spPr>
          <a:xfrm>
            <a:off x="868044" y="1585975"/>
            <a:ext cx="64389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Calibri"/>
                <a:cs typeface="Calibri"/>
              </a:rPr>
              <a:t>Us</a:t>
            </a:r>
            <a:r>
              <a:rPr sz="1600" spc="-20" dirty="0">
                <a:solidFill>
                  <a:srgbClr val="FFFFFF"/>
                </a:solidFill>
                <a:latin typeface="Calibri"/>
                <a:cs typeface="Calibri"/>
              </a:rPr>
              <a:t>e</a:t>
            </a:r>
            <a:r>
              <a:rPr sz="1600" spc="-5" dirty="0">
                <a:solidFill>
                  <a:srgbClr val="FFFFFF"/>
                </a:solidFill>
                <a:latin typeface="Calibri"/>
                <a:cs typeface="Calibri"/>
              </a:rPr>
              <a:t>fu</a:t>
            </a:r>
            <a:r>
              <a:rPr sz="1600" dirty="0">
                <a:solidFill>
                  <a:srgbClr val="FFFFFF"/>
                </a:solidFill>
                <a:latin typeface="Calibri"/>
                <a:cs typeface="Calibri"/>
              </a:rPr>
              <a:t>l</a:t>
            </a:r>
            <a:r>
              <a:rPr sz="1600" spc="-5" dirty="0">
                <a:solidFill>
                  <a:srgbClr val="FFFFFF"/>
                </a:solidFill>
                <a:latin typeface="Calibri"/>
                <a:cs typeface="Calibri"/>
              </a:rPr>
              <a:t>?</a:t>
            </a:r>
            <a:endParaRPr sz="1600">
              <a:latin typeface="Calibri"/>
              <a:cs typeface="Calibri"/>
            </a:endParaRPr>
          </a:p>
        </p:txBody>
      </p:sp>
      <p:sp>
        <p:nvSpPr>
          <p:cNvPr id="6" name="object 6"/>
          <p:cNvSpPr/>
          <p:nvPr/>
        </p:nvSpPr>
        <p:spPr>
          <a:xfrm>
            <a:off x="387095" y="2647314"/>
            <a:ext cx="1592580" cy="987425"/>
          </a:xfrm>
          <a:custGeom>
            <a:avLst/>
            <a:gdLst/>
            <a:ahLst/>
            <a:cxnLst/>
            <a:rect l="l" t="t" r="r" b="b"/>
            <a:pathLst>
              <a:path w="1592580" h="987425">
                <a:moveTo>
                  <a:pt x="795528" y="0"/>
                </a:moveTo>
                <a:lnTo>
                  <a:pt x="0" y="493776"/>
                </a:lnTo>
                <a:lnTo>
                  <a:pt x="795528" y="987425"/>
                </a:lnTo>
                <a:lnTo>
                  <a:pt x="1592453" y="493776"/>
                </a:lnTo>
                <a:lnTo>
                  <a:pt x="795528" y="0"/>
                </a:lnTo>
                <a:close/>
              </a:path>
            </a:pathLst>
          </a:custGeom>
          <a:solidFill>
            <a:srgbClr val="4F81BC"/>
          </a:solidFill>
        </p:spPr>
        <p:txBody>
          <a:bodyPr wrap="square" lIns="0" tIns="0" rIns="0" bIns="0" rtlCol="0"/>
          <a:lstStyle/>
          <a:p>
            <a:endParaRPr/>
          </a:p>
        </p:txBody>
      </p:sp>
      <p:sp>
        <p:nvSpPr>
          <p:cNvPr id="7" name="object 7"/>
          <p:cNvSpPr/>
          <p:nvPr/>
        </p:nvSpPr>
        <p:spPr>
          <a:xfrm>
            <a:off x="374777" y="2633472"/>
            <a:ext cx="1617345" cy="1015365"/>
          </a:xfrm>
          <a:custGeom>
            <a:avLst/>
            <a:gdLst/>
            <a:ahLst/>
            <a:cxnLst/>
            <a:rect l="l" t="t" r="r" b="b"/>
            <a:pathLst>
              <a:path w="1617345" h="1015364">
                <a:moveTo>
                  <a:pt x="810767" y="0"/>
                </a:moveTo>
                <a:lnTo>
                  <a:pt x="806322" y="0"/>
                </a:lnTo>
                <a:lnTo>
                  <a:pt x="801751" y="3175"/>
                </a:lnTo>
                <a:lnTo>
                  <a:pt x="6222" y="496950"/>
                </a:lnTo>
                <a:lnTo>
                  <a:pt x="3175" y="499871"/>
                </a:lnTo>
                <a:lnTo>
                  <a:pt x="0" y="503046"/>
                </a:lnTo>
                <a:lnTo>
                  <a:pt x="0" y="512063"/>
                </a:lnTo>
                <a:lnTo>
                  <a:pt x="3175" y="516635"/>
                </a:lnTo>
                <a:lnTo>
                  <a:pt x="6222" y="518286"/>
                </a:lnTo>
                <a:lnTo>
                  <a:pt x="801751" y="1013586"/>
                </a:lnTo>
                <a:lnTo>
                  <a:pt x="806322" y="1015110"/>
                </a:lnTo>
                <a:lnTo>
                  <a:pt x="810767" y="1015110"/>
                </a:lnTo>
                <a:lnTo>
                  <a:pt x="815339" y="1013586"/>
                </a:lnTo>
                <a:lnTo>
                  <a:pt x="852260" y="990599"/>
                </a:lnTo>
                <a:lnTo>
                  <a:pt x="801751" y="990599"/>
                </a:lnTo>
                <a:lnTo>
                  <a:pt x="808545" y="986383"/>
                </a:lnTo>
                <a:lnTo>
                  <a:pt x="54195" y="518286"/>
                </a:lnTo>
                <a:lnTo>
                  <a:pt x="19811" y="518286"/>
                </a:lnTo>
                <a:lnTo>
                  <a:pt x="19811" y="496950"/>
                </a:lnTo>
                <a:lnTo>
                  <a:pt x="54186" y="496950"/>
                </a:lnTo>
                <a:lnTo>
                  <a:pt x="808545" y="28728"/>
                </a:lnTo>
                <a:lnTo>
                  <a:pt x="801751" y="24510"/>
                </a:lnTo>
                <a:lnTo>
                  <a:pt x="849714" y="24510"/>
                </a:lnTo>
                <a:lnTo>
                  <a:pt x="815339" y="3175"/>
                </a:lnTo>
                <a:lnTo>
                  <a:pt x="810767" y="0"/>
                </a:lnTo>
                <a:close/>
              </a:path>
              <a:path w="1617345" h="1015364">
                <a:moveTo>
                  <a:pt x="808545" y="986383"/>
                </a:moveTo>
                <a:lnTo>
                  <a:pt x="801751" y="990599"/>
                </a:lnTo>
                <a:lnTo>
                  <a:pt x="815339" y="990599"/>
                </a:lnTo>
                <a:lnTo>
                  <a:pt x="808545" y="986383"/>
                </a:lnTo>
                <a:close/>
              </a:path>
              <a:path w="1617345" h="1015364">
                <a:moveTo>
                  <a:pt x="1580089" y="507617"/>
                </a:moveTo>
                <a:lnTo>
                  <a:pt x="808545" y="986383"/>
                </a:lnTo>
                <a:lnTo>
                  <a:pt x="815339" y="990599"/>
                </a:lnTo>
                <a:lnTo>
                  <a:pt x="852260" y="990599"/>
                </a:lnTo>
                <a:lnTo>
                  <a:pt x="1610867" y="518286"/>
                </a:lnTo>
                <a:lnTo>
                  <a:pt x="1597279" y="518286"/>
                </a:lnTo>
                <a:lnTo>
                  <a:pt x="1580089" y="507617"/>
                </a:lnTo>
                <a:close/>
              </a:path>
              <a:path w="1617345" h="1015364">
                <a:moveTo>
                  <a:pt x="19811" y="496950"/>
                </a:moveTo>
                <a:lnTo>
                  <a:pt x="19811" y="518286"/>
                </a:lnTo>
                <a:lnTo>
                  <a:pt x="37001" y="507617"/>
                </a:lnTo>
                <a:lnTo>
                  <a:pt x="19811" y="496950"/>
                </a:lnTo>
                <a:close/>
              </a:path>
              <a:path w="1617345" h="1015364">
                <a:moveTo>
                  <a:pt x="37001" y="507617"/>
                </a:moveTo>
                <a:lnTo>
                  <a:pt x="19811" y="518286"/>
                </a:lnTo>
                <a:lnTo>
                  <a:pt x="54195" y="518286"/>
                </a:lnTo>
                <a:lnTo>
                  <a:pt x="37001" y="507617"/>
                </a:lnTo>
                <a:close/>
              </a:path>
              <a:path w="1617345" h="1015364">
                <a:moveTo>
                  <a:pt x="1597279" y="496950"/>
                </a:moveTo>
                <a:lnTo>
                  <a:pt x="1580089" y="507617"/>
                </a:lnTo>
                <a:lnTo>
                  <a:pt x="1597279" y="518286"/>
                </a:lnTo>
                <a:lnTo>
                  <a:pt x="1597279" y="496950"/>
                </a:lnTo>
                <a:close/>
              </a:path>
              <a:path w="1617345" h="1015364">
                <a:moveTo>
                  <a:pt x="1610867" y="496950"/>
                </a:moveTo>
                <a:lnTo>
                  <a:pt x="1597279" y="496950"/>
                </a:lnTo>
                <a:lnTo>
                  <a:pt x="1597279" y="518286"/>
                </a:lnTo>
                <a:lnTo>
                  <a:pt x="1610867" y="518286"/>
                </a:lnTo>
                <a:lnTo>
                  <a:pt x="1614042" y="516635"/>
                </a:lnTo>
                <a:lnTo>
                  <a:pt x="1616964" y="512063"/>
                </a:lnTo>
                <a:lnTo>
                  <a:pt x="1616964" y="503046"/>
                </a:lnTo>
                <a:lnTo>
                  <a:pt x="1614042" y="499871"/>
                </a:lnTo>
                <a:lnTo>
                  <a:pt x="1610867" y="496950"/>
                </a:lnTo>
                <a:close/>
              </a:path>
              <a:path w="1617345" h="1015364">
                <a:moveTo>
                  <a:pt x="54186" y="496950"/>
                </a:moveTo>
                <a:lnTo>
                  <a:pt x="19811" y="496950"/>
                </a:lnTo>
                <a:lnTo>
                  <a:pt x="37001" y="507617"/>
                </a:lnTo>
                <a:lnTo>
                  <a:pt x="54186" y="496950"/>
                </a:lnTo>
                <a:close/>
              </a:path>
              <a:path w="1617345" h="1015364">
                <a:moveTo>
                  <a:pt x="849714" y="24510"/>
                </a:moveTo>
                <a:lnTo>
                  <a:pt x="815339" y="24510"/>
                </a:lnTo>
                <a:lnTo>
                  <a:pt x="808545" y="28728"/>
                </a:lnTo>
                <a:lnTo>
                  <a:pt x="1580089" y="507617"/>
                </a:lnTo>
                <a:lnTo>
                  <a:pt x="1597279" y="496950"/>
                </a:lnTo>
                <a:lnTo>
                  <a:pt x="1610867" y="496950"/>
                </a:lnTo>
                <a:lnTo>
                  <a:pt x="849714" y="24510"/>
                </a:lnTo>
                <a:close/>
              </a:path>
              <a:path w="1617345" h="1015364">
                <a:moveTo>
                  <a:pt x="815339" y="24510"/>
                </a:moveTo>
                <a:lnTo>
                  <a:pt x="801751" y="24510"/>
                </a:lnTo>
                <a:lnTo>
                  <a:pt x="808545" y="28728"/>
                </a:lnTo>
                <a:lnTo>
                  <a:pt x="815339" y="24510"/>
                </a:lnTo>
                <a:close/>
              </a:path>
            </a:pathLst>
          </a:custGeom>
          <a:solidFill>
            <a:srgbClr val="385D89"/>
          </a:solidFill>
        </p:spPr>
        <p:txBody>
          <a:bodyPr wrap="square" lIns="0" tIns="0" rIns="0" bIns="0" rtlCol="0"/>
          <a:lstStyle/>
          <a:p>
            <a:endParaRPr/>
          </a:p>
        </p:txBody>
      </p:sp>
      <p:sp>
        <p:nvSpPr>
          <p:cNvPr id="8" name="object 8"/>
          <p:cNvSpPr txBox="1"/>
          <p:nvPr/>
        </p:nvSpPr>
        <p:spPr>
          <a:xfrm>
            <a:off x="865124" y="2994151"/>
            <a:ext cx="633095" cy="269240"/>
          </a:xfrm>
          <a:prstGeom prst="rect">
            <a:avLst/>
          </a:prstGeom>
        </p:spPr>
        <p:txBody>
          <a:bodyPr vert="horz" wrap="square" lIns="0" tIns="12065" rIns="0" bIns="0" rtlCol="0">
            <a:spAutoFit/>
          </a:bodyPr>
          <a:lstStyle/>
          <a:p>
            <a:pPr marL="12700">
              <a:lnSpc>
                <a:spcPct val="100000"/>
              </a:lnSpc>
              <a:spcBef>
                <a:spcPts val="95"/>
              </a:spcBef>
            </a:pPr>
            <a:r>
              <a:rPr sz="1600" spc="-15" dirty="0">
                <a:solidFill>
                  <a:srgbClr val="FFFFFF"/>
                </a:solidFill>
                <a:latin typeface="Calibri"/>
                <a:cs typeface="Calibri"/>
              </a:rPr>
              <a:t>Secret?</a:t>
            </a:r>
            <a:endParaRPr sz="1600">
              <a:latin typeface="Calibri"/>
              <a:cs typeface="Calibri"/>
            </a:endParaRPr>
          </a:p>
        </p:txBody>
      </p:sp>
      <p:sp>
        <p:nvSpPr>
          <p:cNvPr id="9" name="object 9"/>
          <p:cNvSpPr/>
          <p:nvPr/>
        </p:nvSpPr>
        <p:spPr>
          <a:xfrm>
            <a:off x="1121663" y="2266314"/>
            <a:ext cx="127000" cy="381000"/>
          </a:xfrm>
          <a:custGeom>
            <a:avLst/>
            <a:gdLst/>
            <a:ahLst/>
            <a:cxnLst/>
            <a:rect l="l" t="t" r="r" b="b"/>
            <a:pathLst>
              <a:path w="127000" h="381000">
                <a:moveTo>
                  <a:pt x="0" y="303276"/>
                </a:moveTo>
                <a:lnTo>
                  <a:pt x="60960" y="381000"/>
                </a:lnTo>
                <a:lnTo>
                  <a:pt x="117146" y="316865"/>
                </a:lnTo>
                <a:lnTo>
                  <a:pt x="56388" y="316865"/>
                </a:lnTo>
                <a:lnTo>
                  <a:pt x="56678" y="304584"/>
                </a:lnTo>
                <a:lnTo>
                  <a:pt x="0" y="303276"/>
                </a:lnTo>
                <a:close/>
              </a:path>
              <a:path w="127000" h="381000">
                <a:moveTo>
                  <a:pt x="56678" y="304584"/>
                </a:moveTo>
                <a:lnTo>
                  <a:pt x="56388" y="316865"/>
                </a:lnTo>
                <a:lnTo>
                  <a:pt x="68453" y="316865"/>
                </a:lnTo>
                <a:lnTo>
                  <a:pt x="68746" y="304863"/>
                </a:lnTo>
                <a:lnTo>
                  <a:pt x="56678" y="304584"/>
                </a:lnTo>
                <a:close/>
              </a:path>
              <a:path w="127000" h="381000">
                <a:moveTo>
                  <a:pt x="68746" y="304863"/>
                </a:moveTo>
                <a:lnTo>
                  <a:pt x="68453" y="316865"/>
                </a:lnTo>
                <a:lnTo>
                  <a:pt x="117146" y="316865"/>
                </a:lnTo>
                <a:lnTo>
                  <a:pt x="126492" y="306197"/>
                </a:lnTo>
                <a:lnTo>
                  <a:pt x="68746" y="304863"/>
                </a:lnTo>
                <a:close/>
              </a:path>
              <a:path w="127000" h="381000">
                <a:moveTo>
                  <a:pt x="76200" y="0"/>
                </a:moveTo>
                <a:lnTo>
                  <a:pt x="63881" y="0"/>
                </a:lnTo>
                <a:lnTo>
                  <a:pt x="56678" y="304584"/>
                </a:lnTo>
                <a:lnTo>
                  <a:pt x="68746" y="304863"/>
                </a:lnTo>
                <a:lnTo>
                  <a:pt x="76200" y="0"/>
                </a:lnTo>
                <a:close/>
              </a:path>
            </a:pathLst>
          </a:custGeom>
          <a:solidFill>
            <a:srgbClr val="497DBA"/>
          </a:solidFill>
        </p:spPr>
        <p:txBody>
          <a:bodyPr wrap="square" lIns="0" tIns="0" rIns="0" bIns="0" rtlCol="0"/>
          <a:lstStyle/>
          <a:p>
            <a:endParaRPr/>
          </a:p>
        </p:txBody>
      </p:sp>
      <p:sp>
        <p:nvSpPr>
          <p:cNvPr id="10" name="object 10"/>
          <p:cNvSpPr txBox="1"/>
          <p:nvPr/>
        </p:nvSpPr>
        <p:spPr>
          <a:xfrm>
            <a:off x="814832" y="2220086"/>
            <a:ext cx="32385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es</a:t>
            </a:r>
            <a:endParaRPr sz="1800">
              <a:latin typeface="Calibri"/>
              <a:cs typeface="Calibri"/>
            </a:endParaRPr>
          </a:p>
        </p:txBody>
      </p:sp>
      <p:sp>
        <p:nvSpPr>
          <p:cNvPr id="11" name="object 11"/>
          <p:cNvSpPr/>
          <p:nvPr/>
        </p:nvSpPr>
        <p:spPr>
          <a:xfrm>
            <a:off x="679576" y="4084446"/>
            <a:ext cx="1024255" cy="765175"/>
          </a:xfrm>
          <a:custGeom>
            <a:avLst/>
            <a:gdLst/>
            <a:ahLst/>
            <a:cxnLst/>
            <a:rect l="l" t="t" r="r" b="b"/>
            <a:pathLst>
              <a:path w="1024255" h="765175">
                <a:moveTo>
                  <a:pt x="0" y="0"/>
                </a:moveTo>
                <a:lnTo>
                  <a:pt x="1024128" y="0"/>
                </a:lnTo>
                <a:lnTo>
                  <a:pt x="1024128" y="764920"/>
                </a:lnTo>
                <a:lnTo>
                  <a:pt x="0" y="764920"/>
                </a:lnTo>
                <a:lnTo>
                  <a:pt x="0" y="0"/>
                </a:lnTo>
                <a:close/>
              </a:path>
            </a:pathLst>
          </a:custGeom>
          <a:solidFill>
            <a:srgbClr val="00AF50"/>
          </a:solidFill>
        </p:spPr>
        <p:txBody>
          <a:bodyPr wrap="square" lIns="0" tIns="0" rIns="0" bIns="0" rtlCol="0"/>
          <a:lstStyle/>
          <a:p>
            <a:endParaRPr/>
          </a:p>
        </p:txBody>
      </p:sp>
      <p:sp>
        <p:nvSpPr>
          <p:cNvPr id="12" name="object 12"/>
          <p:cNvSpPr/>
          <p:nvPr/>
        </p:nvSpPr>
        <p:spPr>
          <a:xfrm>
            <a:off x="667384" y="4072254"/>
            <a:ext cx="1050290" cy="789940"/>
          </a:xfrm>
          <a:custGeom>
            <a:avLst/>
            <a:gdLst/>
            <a:ahLst/>
            <a:cxnLst/>
            <a:rect l="l" t="t" r="r" b="b"/>
            <a:pathLst>
              <a:path w="1050289" h="789939">
                <a:moveTo>
                  <a:pt x="1044066" y="0"/>
                </a:moveTo>
                <a:lnTo>
                  <a:pt x="4699" y="0"/>
                </a:lnTo>
                <a:lnTo>
                  <a:pt x="0" y="4445"/>
                </a:lnTo>
                <a:lnTo>
                  <a:pt x="0" y="783336"/>
                </a:lnTo>
                <a:lnTo>
                  <a:pt x="4699" y="789432"/>
                </a:lnTo>
                <a:lnTo>
                  <a:pt x="1044066" y="789432"/>
                </a:lnTo>
                <a:lnTo>
                  <a:pt x="1050036" y="783336"/>
                </a:lnTo>
                <a:lnTo>
                  <a:pt x="1050036" y="777113"/>
                </a:lnTo>
                <a:lnTo>
                  <a:pt x="24510" y="777113"/>
                </a:lnTo>
                <a:lnTo>
                  <a:pt x="12192" y="764921"/>
                </a:lnTo>
                <a:lnTo>
                  <a:pt x="24510" y="764921"/>
                </a:lnTo>
                <a:lnTo>
                  <a:pt x="24510" y="24257"/>
                </a:lnTo>
                <a:lnTo>
                  <a:pt x="12192" y="24257"/>
                </a:lnTo>
                <a:lnTo>
                  <a:pt x="24510" y="12192"/>
                </a:lnTo>
                <a:lnTo>
                  <a:pt x="1050036" y="12192"/>
                </a:lnTo>
                <a:lnTo>
                  <a:pt x="1050036" y="4445"/>
                </a:lnTo>
                <a:lnTo>
                  <a:pt x="1044066" y="0"/>
                </a:lnTo>
                <a:close/>
              </a:path>
              <a:path w="1050289" h="789939">
                <a:moveTo>
                  <a:pt x="24510" y="764921"/>
                </a:moveTo>
                <a:lnTo>
                  <a:pt x="12192" y="764921"/>
                </a:lnTo>
                <a:lnTo>
                  <a:pt x="24510" y="777113"/>
                </a:lnTo>
                <a:lnTo>
                  <a:pt x="24510" y="764921"/>
                </a:lnTo>
                <a:close/>
              </a:path>
              <a:path w="1050289" h="789939">
                <a:moveTo>
                  <a:pt x="1024128" y="764921"/>
                </a:moveTo>
                <a:lnTo>
                  <a:pt x="24510" y="764921"/>
                </a:lnTo>
                <a:lnTo>
                  <a:pt x="24510" y="777113"/>
                </a:lnTo>
                <a:lnTo>
                  <a:pt x="1024128" y="777113"/>
                </a:lnTo>
                <a:lnTo>
                  <a:pt x="1024128" y="764921"/>
                </a:lnTo>
                <a:close/>
              </a:path>
              <a:path w="1050289" h="789939">
                <a:moveTo>
                  <a:pt x="1024128" y="12192"/>
                </a:moveTo>
                <a:lnTo>
                  <a:pt x="1024128" y="777113"/>
                </a:lnTo>
                <a:lnTo>
                  <a:pt x="1036447" y="764921"/>
                </a:lnTo>
                <a:lnTo>
                  <a:pt x="1050036" y="764921"/>
                </a:lnTo>
                <a:lnTo>
                  <a:pt x="1050036" y="24257"/>
                </a:lnTo>
                <a:lnTo>
                  <a:pt x="1036447" y="24257"/>
                </a:lnTo>
                <a:lnTo>
                  <a:pt x="1024128" y="12192"/>
                </a:lnTo>
                <a:close/>
              </a:path>
              <a:path w="1050289" h="789939">
                <a:moveTo>
                  <a:pt x="1050036" y="764921"/>
                </a:moveTo>
                <a:lnTo>
                  <a:pt x="1036447" y="764921"/>
                </a:lnTo>
                <a:lnTo>
                  <a:pt x="1024128" y="777113"/>
                </a:lnTo>
                <a:lnTo>
                  <a:pt x="1050036" y="777113"/>
                </a:lnTo>
                <a:lnTo>
                  <a:pt x="1050036" y="764921"/>
                </a:lnTo>
                <a:close/>
              </a:path>
              <a:path w="1050289" h="789939">
                <a:moveTo>
                  <a:pt x="24510" y="12192"/>
                </a:moveTo>
                <a:lnTo>
                  <a:pt x="12192" y="24257"/>
                </a:lnTo>
                <a:lnTo>
                  <a:pt x="24510" y="24257"/>
                </a:lnTo>
                <a:lnTo>
                  <a:pt x="24510" y="12192"/>
                </a:lnTo>
                <a:close/>
              </a:path>
              <a:path w="1050289" h="789939">
                <a:moveTo>
                  <a:pt x="1024128" y="12192"/>
                </a:moveTo>
                <a:lnTo>
                  <a:pt x="24510" y="12192"/>
                </a:lnTo>
                <a:lnTo>
                  <a:pt x="24510" y="24257"/>
                </a:lnTo>
                <a:lnTo>
                  <a:pt x="1024128" y="24257"/>
                </a:lnTo>
                <a:lnTo>
                  <a:pt x="1024128" y="12192"/>
                </a:lnTo>
                <a:close/>
              </a:path>
              <a:path w="1050289" h="789939">
                <a:moveTo>
                  <a:pt x="1050036" y="12192"/>
                </a:moveTo>
                <a:lnTo>
                  <a:pt x="1024128" y="12192"/>
                </a:lnTo>
                <a:lnTo>
                  <a:pt x="1036447" y="24257"/>
                </a:lnTo>
                <a:lnTo>
                  <a:pt x="1050036" y="24257"/>
                </a:lnTo>
                <a:lnTo>
                  <a:pt x="1050036" y="12192"/>
                </a:lnTo>
                <a:close/>
              </a:path>
            </a:pathLst>
          </a:custGeom>
          <a:solidFill>
            <a:srgbClr val="385D89"/>
          </a:solidFill>
        </p:spPr>
        <p:txBody>
          <a:bodyPr wrap="square" lIns="0" tIns="0" rIns="0" bIns="0" rtlCol="0"/>
          <a:lstStyle/>
          <a:p>
            <a:endParaRPr/>
          </a:p>
        </p:txBody>
      </p:sp>
      <p:sp>
        <p:nvSpPr>
          <p:cNvPr id="13" name="object 13"/>
          <p:cNvSpPr txBox="1"/>
          <p:nvPr/>
        </p:nvSpPr>
        <p:spPr>
          <a:xfrm>
            <a:off x="679576" y="4198111"/>
            <a:ext cx="1024255" cy="513080"/>
          </a:xfrm>
          <a:prstGeom prst="rect">
            <a:avLst/>
          </a:prstGeom>
        </p:spPr>
        <p:txBody>
          <a:bodyPr vert="horz" wrap="square" lIns="0" tIns="12065" rIns="0" bIns="0" rtlCol="0">
            <a:spAutoFit/>
          </a:bodyPr>
          <a:lstStyle/>
          <a:p>
            <a:pPr marL="254000" marR="248920" indent="28575">
              <a:lnSpc>
                <a:spcPct val="100000"/>
              </a:lnSpc>
              <a:spcBef>
                <a:spcPts val="95"/>
              </a:spcBef>
            </a:pPr>
            <a:r>
              <a:rPr sz="1600" spc="-30" dirty="0">
                <a:solidFill>
                  <a:srgbClr val="FFFFFF"/>
                </a:solidFill>
                <a:latin typeface="Calibri"/>
                <a:cs typeface="Calibri"/>
              </a:rPr>
              <a:t>Trade  </a:t>
            </a:r>
            <a:r>
              <a:rPr sz="1600" spc="-10" dirty="0">
                <a:solidFill>
                  <a:srgbClr val="FFFFFF"/>
                </a:solidFill>
                <a:latin typeface="Calibri"/>
                <a:cs typeface="Calibri"/>
              </a:rPr>
              <a:t>Sec</a:t>
            </a:r>
            <a:r>
              <a:rPr sz="1600" spc="-35" dirty="0">
                <a:solidFill>
                  <a:srgbClr val="FFFFFF"/>
                </a:solidFill>
                <a:latin typeface="Calibri"/>
                <a:cs typeface="Calibri"/>
              </a:rPr>
              <a:t>r</a:t>
            </a:r>
            <a:r>
              <a:rPr sz="1600" spc="-20" dirty="0">
                <a:solidFill>
                  <a:srgbClr val="FFFFFF"/>
                </a:solidFill>
                <a:latin typeface="Calibri"/>
                <a:cs typeface="Calibri"/>
              </a:rPr>
              <a:t>e</a:t>
            </a:r>
            <a:r>
              <a:rPr sz="1600" spc="-5" dirty="0">
                <a:solidFill>
                  <a:srgbClr val="FFFFFF"/>
                </a:solidFill>
                <a:latin typeface="Calibri"/>
                <a:cs typeface="Calibri"/>
              </a:rPr>
              <a:t>t</a:t>
            </a:r>
            <a:endParaRPr sz="1600">
              <a:latin typeface="Calibri"/>
              <a:cs typeface="Calibri"/>
            </a:endParaRPr>
          </a:p>
        </p:txBody>
      </p:sp>
      <p:sp>
        <p:nvSpPr>
          <p:cNvPr id="14" name="object 14"/>
          <p:cNvSpPr/>
          <p:nvPr/>
        </p:nvSpPr>
        <p:spPr>
          <a:xfrm>
            <a:off x="1127760" y="3634740"/>
            <a:ext cx="127000" cy="450215"/>
          </a:xfrm>
          <a:custGeom>
            <a:avLst/>
            <a:gdLst/>
            <a:ahLst/>
            <a:cxnLst/>
            <a:rect l="l" t="t" r="r" b="b"/>
            <a:pathLst>
              <a:path w="127000" h="450214">
                <a:moveTo>
                  <a:pt x="55998" y="373610"/>
                </a:moveTo>
                <a:lnTo>
                  <a:pt x="0" y="374904"/>
                </a:lnTo>
                <a:lnTo>
                  <a:pt x="63881" y="449707"/>
                </a:lnTo>
                <a:lnTo>
                  <a:pt x="114317" y="387096"/>
                </a:lnTo>
                <a:lnTo>
                  <a:pt x="56261" y="387096"/>
                </a:lnTo>
                <a:lnTo>
                  <a:pt x="55998" y="373610"/>
                </a:lnTo>
                <a:close/>
              </a:path>
              <a:path w="127000" h="450214">
                <a:moveTo>
                  <a:pt x="68215" y="373328"/>
                </a:moveTo>
                <a:lnTo>
                  <a:pt x="55998" y="373610"/>
                </a:lnTo>
                <a:lnTo>
                  <a:pt x="56261" y="387096"/>
                </a:lnTo>
                <a:lnTo>
                  <a:pt x="68453" y="385572"/>
                </a:lnTo>
                <a:lnTo>
                  <a:pt x="68215" y="373328"/>
                </a:lnTo>
                <a:close/>
              </a:path>
              <a:path w="127000" h="450214">
                <a:moveTo>
                  <a:pt x="126492" y="371983"/>
                </a:moveTo>
                <a:lnTo>
                  <a:pt x="68215" y="373328"/>
                </a:lnTo>
                <a:lnTo>
                  <a:pt x="68453" y="385572"/>
                </a:lnTo>
                <a:lnTo>
                  <a:pt x="56261" y="387096"/>
                </a:lnTo>
                <a:lnTo>
                  <a:pt x="114317" y="387096"/>
                </a:lnTo>
                <a:lnTo>
                  <a:pt x="126492" y="371983"/>
                </a:lnTo>
                <a:close/>
              </a:path>
              <a:path w="127000" h="450214">
                <a:moveTo>
                  <a:pt x="60959" y="0"/>
                </a:moveTo>
                <a:lnTo>
                  <a:pt x="48768" y="1651"/>
                </a:lnTo>
                <a:lnTo>
                  <a:pt x="55998" y="373610"/>
                </a:lnTo>
                <a:lnTo>
                  <a:pt x="68215" y="373328"/>
                </a:lnTo>
                <a:lnTo>
                  <a:pt x="60959" y="0"/>
                </a:lnTo>
                <a:close/>
              </a:path>
            </a:pathLst>
          </a:custGeom>
          <a:solidFill>
            <a:srgbClr val="497DBA"/>
          </a:solidFill>
        </p:spPr>
        <p:txBody>
          <a:bodyPr wrap="square" lIns="0" tIns="0" rIns="0" bIns="0" rtlCol="0"/>
          <a:lstStyle/>
          <a:p>
            <a:endParaRPr/>
          </a:p>
        </p:txBody>
      </p:sp>
      <p:sp>
        <p:nvSpPr>
          <p:cNvPr id="15" name="object 15"/>
          <p:cNvSpPr txBox="1"/>
          <p:nvPr/>
        </p:nvSpPr>
        <p:spPr>
          <a:xfrm>
            <a:off x="814832" y="3692144"/>
            <a:ext cx="32385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es</a:t>
            </a:r>
            <a:endParaRPr sz="1800">
              <a:latin typeface="Calibri"/>
              <a:cs typeface="Calibri"/>
            </a:endParaRPr>
          </a:p>
        </p:txBody>
      </p:sp>
      <p:sp>
        <p:nvSpPr>
          <p:cNvPr id="16" name="object 16"/>
          <p:cNvSpPr/>
          <p:nvPr/>
        </p:nvSpPr>
        <p:spPr>
          <a:xfrm>
            <a:off x="2295017" y="2647314"/>
            <a:ext cx="1598930" cy="989330"/>
          </a:xfrm>
          <a:custGeom>
            <a:avLst/>
            <a:gdLst/>
            <a:ahLst/>
            <a:cxnLst/>
            <a:rect l="l" t="t" r="r" b="b"/>
            <a:pathLst>
              <a:path w="1598929" h="989329">
                <a:moveTo>
                  <a:pt x="798702" y="0"/>
                </a:moveTo>
                <a:lnTo>
                  <a:pt x="0" y="495300"/>
                </a:lnTo>
                <a:lnTo>
                  <a:pt x="798702" y="989076"/>
                </a:lnTo>
                <a:lnTo>
                  <a:pt x="1598803" y="495300"/>
                </a:lnTo>
                <a:lnTo>
                  <a:pt x="798702" y="0"/>
                </a:lnTo>
                <a:close/>
              </a:path>
            </a:pathLst>
          </a:custGeom>
          <a:solidFill>
            <a:srgbClr val="4F81BC"/>
          </a:solidFill>
        </p:spPr>
        <p:txBody>
          <a:bodyPr wrap="square" lIns="0" tIns="0" rIns="0" bIns="0" rtlCol="0"/>
          <a:lstStyle/>
          <a:p>
            <a:endParaRPr/>
          </a:p>
        </p:txBody>
      </p:sp>
      <p:sp>
        <p:nvSpPr>
          <p:cNvPr id="17" name="object 17"/>
          <p:cNvSpPr/>
          <p:nvPr/>
        </p:nvSpPr>
        <p:spPr>
          <a:xfrm>
            <a:off x="2281427" y="2633472"/>
            <a:ext cx="1624965" cy="1016635"/>
          </a:xfrm>
          <a:custGeom>
            <a:avLst/>
            <a:gdLst/>
            <a:ahLst/>
            <a:cxnLst/>
            <a:rect l="l" t="t" r="r" b="b"/>
            <a:pathLst>
              <a:path w="1624964" h="1016635">
                <a:moveTo>
                  <a:pt x="815213" y="0"/>
                </a:moveTo>
                <a:lnTo>
                  <a:pt x="810768" y="0"/>
                </a:lnTo>
                <a:lnTo>
                  <a:pt x="806196" y="3175"/>
                </a:lnTo>
                <a:lnTo>
                  <a:pt x="6096" y="498475"/>
                </a:lnTo>
                <a:lnTo>
                  <a:pt x="2921" y="499871"/>
                </a:lnTo>
                <a:lnTo>
                  <a:pt x="0" y="504444"/>
                </a:lnTo>
                <a:lnTo>
                  <a:pt x="0" y="513714"/>
                </a:lnTo>
                <a:lnTo>
                  <a:pt x="6096" y="519810"/>
                </a:lnTo>
                <a:lnTo>
                  <a:pt x="806196" y="1015110"/>
                </a:lnTo>
                <a:lnTo>
                  <a:pt x="810768" y="1016507"/>
                </a:lnTo>
                <a:lnTo>
                  <a:pt x="815213" y="1016507"/>
                </a:lnTo>
                <a:lnTo>
                  <a:pt x="819785" y="1015110"/>
                </a:lnTo>
                <a:lnTo>
                  <a:pt x="856642" y="992250"/>
                </a:lnTo>
                <a:lnTo>
                  <a:pt x="806196" y="992250"/>
                </a:lnTo>
                <a:lnTo>
                  <a:pt x="812990" y="988057"/>
                </a:lnTo>
                <a:lnTo>
                  <a:pt x="54257" y="519810"/>
                </a:lnTo>
                <a:lnTo>
                  <a:pt x="19685" y="519810"/>
                </a:lnTo>
                <a:lnTo>
                  <a:pt x="19685" y="498475"/>
                </a:lnTo>
                <a:lnTo>
                  <a:pt x="54150" y="498475"/>
                </a:lnTo>
                <a:lnTo>
                  <a:pt x="812990" y="28717"/>
                </a:lnTo>
                <a:lnTo>
                  <a:pt x="806196" y="24510"/>
                </a:lnTo>
                <a:lnTo>
                  <a:pt x="854185" y="24510"/>
                </a:lnTo>
                <a:lnTo>
                  <a:pt x="819785" y="3175"/>
                </a:lnTo>
                <a:lnTo>
                  <a:pt x="815213" y="0"/>
                </a:lnTo>
                <a:close/>
              </a:path>
              <a:path w="1624964" h="1016635">
                <a:moveTo>
                  <a:pt x="812990" y="988057"/>
                </a:moveTo>
                <a:lnTo>
                  <a:pt x="806196" y="992250"/>
                </a:lnTo>
                <a:lnTo>
                  <a:pt x="819785" y="992250"/>
                </a:lnTo>
                <a:lnTo>
                  <a:pt x="812990" y="988057"/>
                </a:lnTo>
                <a:close/>
              </a:path>
              <a:path w="1624964" h="1016635">
                <a:moveTo>
                  <a:pt x="1589036" y="509126"/>
                </a:moveTo>
                <a:lnTo>
                  <a:pt x="812990" y="988057"/>
                </a:lnTo>
                <a:lnTo>
                  <a:pt x="819785" y="992250"/>
                </a:lnTo>
                <a:lnTo>
                  <a:pt x="856642" y="992250"/>
                </a:lnTo>
                <a:lnTo>
                  <a:pt x="1618361" y="519810"/>
                </a:lnTo>
                <a:lnTo>
                  <a:pt x="1606296" y="519810"/>
                </a:lnTo>
                <a:lnTo>
                  <a:pt x="1589036" y="509126"/>
                </a:lnTo>
                <a:close/>
              </a:path>
              <a:path w="1624964" h="1016635">
                <a:moveTo>
                  <a:pt x="19685" y="498475"/>
                </a:moveTo>
                <a:lnTo>
                  <a:pt x="19685" y="519810"/>
                </a:lnTo>
                <a:lnTo>
                  <a:pt x="36944" y="509126"/>
                </a:lnTo>
                <a:lnTo>
                  <a:pt x="19685" y="498475"/>
                </a:lnTo>
                <a:close/>
              </a:path>
              <a:path w="1624964" h="1016635">
                <a:moveTo>
                  <a:pt x="36944" y="509126"/>
                </a:moveTo>
                <a:lnTo>
                  <a:pt x="19685" y="519810"/>
                </a:lnTo>
                <a:lnTo>
                  <a:pt x="54257" y="519810"/>
                </a:lnTo>
                <a:lnTo>
                  <a:pt x="36944" y="509126"/>
                </a:lnTo>
                <a:close/>
              </a:path>
              <a:path w="1624964" h="1016635">
                <a:moveTo>
                  <a:pt x="1606296" y="498475"/>
                </a:moveTo>
                <a:lnTo>
                  <a:pt x="1589036" y="509126"/>
                </a:lnTo>
                <a:lnTo>
                  <a:pt x="1606296" y="519810"/>
                </a:lnTo>
                <a:lnTo>
                  <a:pt x="1606296" y="498475"/>
                </a:lnTo>
                <a:close/>
              </a:path>
              <a:path w="1624964" h="1016635">
                <a:moveTo>
                  <a:pt x="1618361" y="498475"/>
                </a:moveTo>
                <a:lnTo>
                  <a:pt x="1606296" y="498475"/>
                </a:lnTo>
                <a:lnTo>
                  <a:pt x="1606296" y="519810"/>
                </a:lnTo>
                <a:lnTo>
                  <a:pt x="1618361" y="519810"/>
                </a:lnTo>
                <a:lnTo>
                  <a:pt x="1623060" y="516635"/>
                </a:lnTo>
                <a:lnTo>
                  <a:pt x="1624457" y="513714"/>
                </a:lnTo>
                <a:lnTo>
                  <a:pt x="1624457" y="504444"/>
                </a:lnTo>
                <a:lnTo>
                  <a:pt x="1623060" y="499871"/>
                </a:lnTo>
                <a:lnTo>
                  <a:pt x="1618361" y="498475"/>
                </a:lnTo>
                <a:close/>
              </a:path>
              <a:path w="1624964" h="1016635">
                <a:moveTo>
                  <a:pt x="54150" y="498475"/>
                </a:moveTo>
                <a:lnTo>
                  <a:pt x="19685" y="498475"/>
                </a:lnTo>
                <a:lnTo>
                  <a:pt x="36944" y="509126"/>
                </a:lnTo>
                <a:lnTo>
                  <a:pt x="54150" y="498475"/>
                </a:lnTo>
                <a:close/>
              </a:path>
              <a:path w="1624964" h="1016635">
                <a:moveTo>
                  <a:pt x="854185" y="24510"/>
                </a:moveTo>
                <a:lnTo>
                  <a:pt x="819785" y="24510"/>
                </a:lnTo>
                <a:lnTo>
                  <a:pt x="812990" y="28717"/>
                </a:lnTo>
                <a:lnTo>
                  <a:pt x="1589036" y="509126"/>
                </a:lnTo>
                <a:lnTo>
                  <a:pt x="1606296" y="498475"/>
                </a:lnTo>
                <a:lnTo>
                  <a:pt x="1618361" y="498475"/>
                </a:lnTo>
                <a:lnTo>
                  <a:pt x="854185" y="24510"/>
                </a:lnTo>
                <a:close/>
              </a:path>
              <a:path w="1624964" h="1016635">
                <a:moveTo>
                  <a:pt x="819785" y="24510"/>
                </a:moveTo>
                <a:lnTo>
                  <a:pt x="806196" y="24510"/>
                </a:lnTo>
                <a:lnTo>
                  <a:pt x="812990" y="28717"/>
                </a:lnTo>
                <a:lnTo>
                  <a:pt x="819785" y="24510"/>
                </a:lnTo>
                <a:close/>
              </a:path>
            </a:pathLst>
          </a:custGeom>
          <a:solidFill>
            <a:srgbClr val="385D89"/>
          </a:solidFill>
        </p:spPr>
        <p:txBody>
          <a:bodyPr wrap="square" lIns="0" tIns="0" rIns="0" bIns="0" rtlCol="0"/>
          <a:lstStyle/>
          <a:p>
            <a:endParaRPr/>
          </a:p>
        </p:txBody>
      </p:sp>
      <p:sp>
        <p:nvSpPr>
          <p:cNvPr id="18" name="object 18"/>
          <p:cNvSpPr txBox="1"/>
          <p:nvPr/>
        </p:nvSpPr>
        <p:spPr>
          <a:xfrm>
            <a:off x="2846323" y="2994151"/>
            <a:ext cx="49466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Calibri"/>
                <a:cs typeface="Calibri"/>
              </a:rPr>
              <a:t>N</a:t>
            </a:r>
            <a:r>
              <a:rPr sz="1600" spc="-20" dirty="0">
                <a:solidFill>
                  <a:srgbClr val="FFFFFF"/>
                </a:solidFill>
                <a:latin typeface="Calibri"/>
                <a:cs typeface="Calibri"/>
              </a:rPr>
              <a:t>e</a:t>
            </a:r>
            <a:r>
              <a:rPr sz="1600" spc="-5" dirty="0">
                <a:solidFill>
                  <a:srgbClr val="FFFFFF"/>
                </a:solidFill>
                <a:latin typeface="Calibri"/>
                <a:cs typeface="Calibri"/>
              </a:rPr>
              <a:t>w?</a:t>
            </a:r>
            <a:endParaRPr sz="1600">
              <a:latin typeface="Calibri"/>
              <a:cs typeface="Calibri"/>
            </a:endParaRPr>
          </a:p>
        </p:txBody>
      </p:sp>
      <p:sp>
        <p:nvSpPr>
          <p:cNvPr id="19" name="object 19"/>
          <p:cNvSpPr/>
          <p:nvPr/>
        </p:nvSpPr>
        <p:spPr>
          <a:xfrm>
            <a:off x="1979548" y="3078479"/>
            <a:ext cx="315595" cy="127000"/>
          </a:xfrm>
          <a:custGeom>
            <a:avLst/>
            <a:gdLst/>
            <a:ahLst/>
            <a:cxnLst/>
            <a:rect l="l" t="t" r="r" b="b"/>
            <a:pathLst>
              <a:path w="315594" h="127000">
                <a:moveTo>
                  <a:pt x="239268" y="0"/>
                </a:moveTo>
                <a:lnTo>
                  <a:pt x="239268" y="126492"/>
                </a:lnTo>
                <a:lnTo>
                  <a:pt x="308018" y="70231"/>
                </a:lnTo>
                <a:lnTo>
                  <a:pt x="251460" y="70231"/>
                </a:lnTo>
                <a:lnTo>
                  <a:pt x="251460" y="58038"/>
                </a:lnTo>
                <a:lnTo>
                  <a:pt x="308225" y="58038"/>
                </a:lnTo>
                <a:lnTo>
                  <a:pt x="239268" y="0"/>
                </a:lnTo>
                <a:close/>
              </a:path>
              <a:path w="315594" h="127000">
                <a:moveTo>
                  <a:pt x="239268" y="58038"/>
                </a:moveTo>
                <a:lnTo>
                  <a:pt x="0" y="58038"/>
                </a:lnTo>
                <a:lnTo>
                  <a:pt x="0" y="70231"/>
                </a:lnTo>
                <a:lnTo>
                  <a:pt x="239268" y="70231"/>
                </a:lnTo>
                <a:lnTo>
                  <a:pt x="239268" y="58038"/>
                </a:lnTo>
                <a:close/>
              </a:path>
              <a:path w="315594" h="127000">
                <a:moveTo>
                  <a:pt x="308225" y="58038"/>
                </a:moveTo>
                <a:lnTo>
                  <a:pt x="251460" y="58038"/>
                </a:lnTo>
                <a:lnTo>
                  <a:pt x="251460" y="70231"/>
                </a:lnTo>
                <a:lnTo>
                  <a:pt x="308018" y="70231"/>
                </a:lnTo>
                <a:lnTo>
                  <a:pt x="315468" y="64134"/>
                </a:lnTo>
                <a:lnTo>
                  <a:pt x="308225" y="58038"/>
                </a:lnTo>
                <a:close/>
              </a:path>
            </a:pathLst>
          </a:custGeom>
          <a:solidFill>
            <a:srgbClr val="497DBA"/>
          </a:solidFill>
        </p:spPr>
        <p:txBody>
          <a:bodyPr wrap="square" lIns="0" tIns="0" rIns="0" bIns="0" rtlCol="0"/>
          <a:lstStyle/>
          <a:p>
            <a:endParaRPr/>
          </a:p>
        </p:txBody>
      </p:sp>
      <p:sp>
        <p:nvSpPr>
          <p:cNvPr id="20" name="object 20"/>
          <p:cNvSpPr txBox="1"/>
          <p:nvPr/>
        </p:nvSpPr>
        <p:spPr>
          <a:xfrm>
            <a:off x="1972945" y="2815844"/>
            <a:ext cx="2940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endParaRPr sz="1800">
              <a:latin typeface="Calibri"/>
              <a:cs typeface="Calibri"/>
            </a:endParaRPr>
          </a:p>
        </p:txBody>
      </p:sp>
      <p:sp>
        <p:nvSpPr>
          <p:cNvPr id="21" name="object 21"/>
          <p:cNvSpPr/>
          <p:nvPr/>
        </p:nvSpPr>
        <p:spPr>
          <a:xfrm>
            <a:off x="2561717" y="4069079"/>
            <a:ext cx="1065530" cy="763905"/>
          </a:xfrm>
          <a:custGeom>
            <a:avLst/>
            <a:gdLst/>
            <a:ahLst/>
            <a:cxnLst/>
            <a:rect l="l" t="t" r="r" b="b"/>
            <a:pathLst>
              <a:path w="1065529" h="763904">
                <a:moveTo>
                  <a:pt x="0" y="0"/>
                </a:moveTo>
                <a:lnTo>
                  <a:pt x="1065276" y="0"/>
                </a:lnTo>
                <a:lnTo>
                  <a:pt x="1065276" y="763524"/>
                </a:lnTo>
                <a:lnTo>
                  <a:pt x="0" y="763524"/>
                </a:lnTo>
                <a:lnTo>
                  <a:pt x="0" y="0"/>
                </a:lnTo>
                <a:close/>
              </a:path>
            </a:pathLst>
          </a:custGeom>
          <a:solidFill>
            <a:srgbClr val="00AF50"/>
          </a:solidFill>
        </p:spPr>
        <p:txBody>
          <a:bodyPr wrap="square" lIns="0" tIns="0" rIns="0" bIns="0" rtlCol="0"/>
          <a:lstStyle/>
          <a:p>
            <a:endParaRPr/>
          </a:p>
        </p:txBody>
      </p:sp>
      <p:sp>
        <p:nvSpPr>
          <p:cNvPr id="22" name="object 22"/>
          <p:cNvSpPr/>
          <p:nvPr/>
        </p:nvSpPr>
        <p:spPr>
          <a:xfrm>
            <a:off x="2548127" y="4055490"/>
            <a:ext cx="1091565" cy="791210"/>
          </a:xfrm>
          <a:custGeom>
            <a:avLst/>
            <a:gdLst/>
            <a:ahLst/>
            <a:cxnLst/>
            <a:rect l="l" t="t" r="r" b="b"/>
            <a:pathLst>
              <a:path w="1091564" h="791210">
                <a:moveTo>
                  <a:pt x="1086485" y="0"/>
                </a:moveTo>
                <a:lnTo>
                  <a:pt x="6096" y="0"/>
                </a:lnTo>
                <a:lnTo>
                  <a:pt x="0" y="6096"/>
                </a:lnTo>
                <a:lnTo>
                  <a:pt x="0" y="784860"/>
                </a:lnTo>
                <a:lnTo>
                  <a:pt x="6096" y="790956"/>
                </a:lnTo>
                <a:lnTo>
                  <a:pt x="1086485" y="790956"/>
                </a:lnTo>
                <a:lnTo>
                  <a:pt x="1091057" y="784860"/>
                </a:lnTo>
                <a:lnTo>
                  <a:pt x="1091057" y="777113"/>
                </a:lnTo>
                <a:lnTo>
                  <a:pt x="25781" y="777113"/>
                </a:lnTo>
                <a:lnTo>
                  <a:pt x="13589" y="764921"/>
                </a:lnTo>
                <a:lnTo>
                  <a:pt x="25781" y="764921"/>
                </a:lnTo>
                <a:lnTo>
                  <a:pt x="25781" y="25781"/>
                </a:lnTo>
                <a:lnTo>
                  <a:pt x="13589" y="25781"/>
                </a:lnTo>
                <a:lnTo>
                  <a:pt x="25781" y="13589"/>
                </a:lnTo>
                <a:lnTo>
                  <a:pt x="1091057" y="13589"/>
                </a:lnTo>
                <a:lnTo>
                  <a:pt x="1091057" y="6096"/>
                </a:lnTo>
                <a:lnTo>
                  <a:pt x="1086485" y="0"/>
                </a:lnTo>
                <a:close/>
              </a:path>
              <a:path w="1091564" h="791210">
                <a:moveTo>
                  <a:pt x="25781" y="764921"/>
                </a:moveTo>
                <a:lnTo>
                  <a:pt x="13589" y="764921"/>
                </a:lnTo>
                <a:lnTo>
                  <a:pt x="25781" y="777113"/>
                </a:lnTo>
                <a:lnTo>
                  <a:pt x="25781" y="764921"/>
                </a:lnTo>
                <a:close/>
              </a:path>
              <a:path w="1091564" h="791210">
                <a:moveTo>
                  <a:pt x="1066800" y="764921"/>
                </a:moveTo>
                <a:lnTo>
                  <a:pt x="25781" y="764921"/>
                </a:lnTo>
                <a:lnTo>
                  <a:pt x="25781" y="777113"/>
                </a:lnTo>
                <a:lnTo>
                  <a:pt x="1066800" y="777113"/>
                </a:lnTo>
                <a:lnTo>
                  <a:pt x="1066800" y="764921"/>
                </a:lnTo>
                <a:close/>
              </a:path>
              <a:path w="1091564" h="791210">
                <a:moveTo>
                  <a:pt x="1066800" y="13589"/>
                </a:moveTo>
                <a:lnTo>
                  <a:pt x="1066800" y="777113"/>
                </a:lnTo>
                <a:lnTo>
                  <a:pt x="1078992" y="764921"/>
                </a:lnTo>
                <a:lnTo>
                  <a:pt x="1091057" y="764921"/>
                </a:lnTo>
                <a:lnTo>
                  <a:pt x="1091057" y="25781"/>
                </a:lnTo>
                <a:lnTo>
                  <a:pt x="1078992" y="25781"/>
                </a:lnTo>
                <a:lnTo>
                  <a:pt x="1066800" y="13589"/>
                </a:lnTo>
                <a:close/>
              </a:path>
              <a:path w="1091564" h="791210">
                <a:moveTo>
                  <a:pt x="1091057" y="764921"/>
                </a:moveTo>
                <a:lnTo>
                  <a:pt x="1078992" y="764921"/>
                </a:lnTo>
                <a:lnTo>
                  <a:pt x="1066800" y="777113"/>
                </a:lnTo>
                <a:lnTo>
                  <a:pt x="1091057" y="777113"/>
                </a:lnTo>
                <a:lnTo>
                  <a:pt x="1091057" y="764921"/>
                </a:lnTo>
                <a:close/>
              </a:path>
              <a:path w="1091564" h="791210">
                <a:moveTo>
                  <a:pt x="25781" y="13589"/>
                </a:moveTo>
                <a:lnTo>
                  <a:pt x="13589" y="25781"/>
                </a:lnTo>
                <a:lnTo>
                  <a:pt x="25781" y="25781"/>
                </a:lnTo>
                <a:lnTo>
                  <a:pt x="25781" y="13589"/>
                </a:lnTo>
                <a:close/>
              </a:path>
              <a:path w="1091564" h="791210">
                <a:moveTo>
                  <a:pt x="1066800" y="13589"/>
                </a:moveTo>
                <a:lnTo>
                  <a:pt x="25781" y="13589"/>
                </a:lnTo>
                <a:lnTo>
                  <a:pt x="25781" y="25781"/>
                </a:lnTo>
                <a:lnTo>
                  <a:pt x="1066800" y="25781"/>
                </a:lnTo>
                <a:lnTo>
                  <a:pt x="1066800" y="13589"/>
                </a:lnTo>
                <a:close/>
              </a:path>
              <a:path w="1091564" h="791210">
                <a:moveTo>
                  <a:pt x="1091057" y="13589"/>
                </a:moveTo>
                <a:lnTo>
                  <a:pt x="1066800" y="13589"/>
                </a:lnTo>
                <a:lnTo>
                  <a:pt x="1078992" y="25781"/>
                </a:lnTo>
                <a:lnTo>
                  <a:pt x="1091057" y="25781"/>
                </a:lnTo>
                <a:lnTo>
                  <a:pt x="1091057" y="13589"/>
                </a:lnTo>
                <a:close/>
              </a:path>
            </a:pathLst>
          </a:custGeom>
          <a:solidFill>
            <a:srgbClr val="385D89"/>
          </a:solidFill>
        </p:spPr>
        <p:txBody>
          <a:bodyPr wrap="square" lIns="0" tIns="0" rIns="0" bIns="0" rtlCol="0"/>
          <a:lstStyle/>
          <a:p>
            <a:endParaRPr/>
          </a:p>
        </p:txBody>
      </p:sp>
      <p:sp>
        <p:nvSpPr>
          <p:cNvPr id="23" name="object 23"/>
          <p:cNvSpPr txBox="1"/>
          <p:nvPr/>
        </p:nvSpPr>
        <p:spPr>
          <a:xfrm>
            <a:off x="2561717" y="4181347"/>
            <a:ext cx="1065530" cy="513080"/>
          </a:xfrm>
          <a:prstGeom prst="rect">
            <a:avLst/>
          </a:prstGeom>
        </p:spPr>
        <p:txBody>
          <a:bodyPr vert="horz" wrap="square" lIns="0" tIns="12065" rIns="0" bIns="0" rtlCol="0">
            <a:spAutoFit/>
          </a:bodyPr>
          <a:lstStyle/>
          <a:p>
            <a:pPr marL="263525" marR="256540" indent="17780">
              <a:lnSpc>
                <a:spcPct val="100000"/>
              </a:lnSpc>
              <a:spcBef>
                <a:spcPts val="95"/>
              </a:spcBef>
            </a:pPr>
            <a:r>
              <a:rPr sz="1600" dirty="0">
                <a:solidFill>
                  <a:srgbClr val="FFFFFF"/>
                </a:solidFill>
                <a:latin typeface="Calibri"/>
                <a:cs typeface="Calibri"/>
              </a:rPr>
              <a:t>Utility  </a:t>
            </a:r>
            <a:r>
              <a:rPr sz="1600" spc="-40" dirty="0">
                <a:solidFill>
                  <a:srgbClr val="FFFFFF"/>
                </a:solidFill>
                <a:latin typeface="Calibri"/>
                <a:cs typeface="Calibri"/>
              </a:rPr>
              <a:t>P</a:t>
            </a:r>
            <a:r>
              <a:rPr sz="1600" spc="-15" dirty="0">
                <a:solidFill>
                  <a:srgbClr val="FFFFFF"/>
                </a:solidFill>
                <a:latin typeface="Calibri"/>
                <a:cs typeface="Calibri"/>
              </a:rPr>
              <a:t>at</a:t>
            </a:r>
            <a:r>
              <a:rPr sz="1600" spc="-10" dirty="0">
                <a:solidFill>
                  <a:srgbClr val="FFFFFF"/>
                </a:solidFill>
                <a:latin typeface="Calibri"/>
                <a:cs typeface="Calibri"/>
              </a:rPr>
              <a:t>e</a:t>
            </a:r>
            <a:r>
              <a:rPr sz="1600" spc="-20" dirty="0">
                <a:solidFill>
                  <a:srgbClr val="FFFFFF"/>
                </a:solidFill>
                <a:latin typeface="Calibri"/>
                <a:cs typeface="Calibri"/>
              </a:rPr>
              <a:t>n</a:t>
            </a:r>
            <a:r>
              <a:rPr sz="1600" spc="-5" dirty="0">
                <a:solidFill>
                  <a:srgbClr val="FFFFFF"/>
                </a:solidFill>
                <a:latin typeface="Calibri"/>
                <a:cs typeface="Calibri"/>
              </a:rPr>
              <a:t>t</a:t>
            </a:r>
            <a:endParaRPr sz="1600">
              <a:latin typeface="Calibri"/>
              <a:cs typeface="Calibri"/>
            </a:endParaRPr>
          </a:p>
        </p:txBody>
      </p:sp>
      <p:sp>
        <p:nvSpPr>
          <p:cNvPr id="24" name="object 24"/>
          <p:cNvSpPr/>
          <p:nvPr/>
        </p:nvSpPr>
        <p:spPr>
          <a:xfrm>
            <a:off x="3031108" y="3636390"/>
            <a:ext cx="127000" cy="433070"/>
          </a:xfrm>
          <a:custGeom>
            <a:avLst/>
            <a:gdLst/>
            <a:ahLst/>
            <a:cxnLst/>
            <a:rect l="l" t="t" r="r" b="b"/>
            <a:pathLst>
              <a:path w="127000" h="433070">
                <a:moveTo>
                  <a:pt x="56515" y="356489"/>
                </a:moveTo>
                <a:lnTo>
                  <a:pt x="0" y="356489"/>
                </a:lnTo>
                <a:lnTo>
                  <a:pt x="62611" y="432689"/>
                </a:lnTo>
                <a:lnTo>
                  <a:pt x="116377" y="368681"/>
                </a:lnTo>
                <a:lnTo>
                  <a:pt x="56515" y="368681"/>
                </a:lnTo>
                <a:lnTo>
                  <a:pt x="56515" y="356489"/>
                </a:lnTo>
                <a:close/>
              </a:path>
              <a:path w="127000" h="433070">
                <a:moveTo>
                  <a:pt x="70104" y="0"/>
                </a:moveTo>
                <a:lnTo>
                  <a:pt x="56515" y="0"/>
                </a:lnTo>
                <a:lnTo>
                  <a:pt x="56515" y="368681"/>
                </a:lnTo>
                <a:lnTo>
                  <a:pt x="70104" y="368681"/>
                </a:lnTo>
                <a:lnTo>
                  <a:pt x="70104" y="0"/>
                </a:lnTo>
                <a:close/>
              </a:path>
              <a:path w="127000" h="433070">
                <a:moveTo>
                  <a:pt x="126618" y="356489"/>
                </a:moveTo>
                <a:lnTo>
                  <a:pt x="70104" y="356489"/>
                </a:lnTo>
                <a:lnTo>
                  <a:pt x="70104" y="368681"/>
                </a:lnTo>
                <a:lnTo>
                  <a:pt x="116377" y="368681"/>
                </a:lnTo>
                <a:lnTo>
                  <a:pt x="126618" y="356489"/>
                </a:lnTo>
                <a:close/>
              </a:path>
            </a:pathLst>
          </a:custGeom>
          <a:solidFill>
            <a:srgbClr val="497DBA"/>
          </a:solidFill>
        </p:spPr>
        <p:txBody>
          <a:bodyPr wrap="square" lIns="0" tIns="0" rIns="0" bIns="0" rtlCol="0"/>
          <a:lstStyle/>
          <a:p>
            <a:endParaRPr/>
          </a:p>
        </p:txBody>
      </p:sp>
      <p:sp>
        <p:nvSpPr>
          <p:cNvPr id="25" name="object 25"/>
          <p:cNvSpPr txBox="1"/>
          <p:nvPr/>
        </p:nvSpPr>
        <p:spPr>
          <a:xfrm>
            <a:off x="2747264" y="3692144"/>
            <a:ext cx="32385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es</a:t>
            </a:r>
            <a:endParaRPr sz="1800">
              <a:latin typeface="Calibri"/>
              <a:cs typeface="Calibri"/>
            </a:endParaRPr>
          </a:p>
        </p:txBody>
      </p:sp>
      <p:sp>
        <p:nvSpPr>
          <p:cNvPr id="26" name="object 26"/>
          <p:cNvSpPr/>
          <p:nvPr/>
        </p:nvSpPr>
        <p:spPr>
          <a:xfrm>
            <a:off x="4120896" y="1190244"/>
            <a:ext cx="1859280" cy="1085215"/>
          </a:xfrm>
          <a:custGeom>
            <a:avLst/>
            <a:gdLst/>
            <a:ahLst/>
            <a:cxnLst/>
            <a:rect l="l" t="t" r="r" b="b"/>
            <a:pathLst>
              <a:path w="1859279" h="1085214">
                <a:moveTo>
                  <a:pt x="929513" y="0"/>
                </a:moveTo>
                <a:lnTo>
                  <a:pt x="0" y="542670"/>
                </a:lnTo>
                <a:lnTo>
                  <a:pt x="929513" y="1085214"/>
                </a:lnTo>
                <a:lnTo>
                  <a:pt x="1859152" y="542670"/>
                </a:lnTo>
                <a:lnTo>
                  <a:pt x="929513" y="0"/>
                </a:lnTo>
                <a:close/>
              </a:path>
            </a:pathLst>
          </a:custGeom>
          <a:solidFill>
            <a:srgbClr val="4F81BC"/>
          </a:solidFill>
        </p:spPr>
        <p:txBody>
          <a:bodyPr wrap="square" lIns="0" tIns="0" rIns="0" bIns="0" rtlCol="0"/>
          <a:lstStyle/>
          <a:p>
            <a:endParaRPr/>
          </a:p>
        </p:txBody>
      </p:sp>
      <p:sp>
        <p:nvSpPr>
          <p:cNvPr id="27" name="object 27"/>
          <p:cNvSpPr/>
          <p:nvPr/>
        </p:nvSpPr>
        <p:spPr>
          <a:xfrm>
            <a:off x="4108577" y="1178178"/>
            <a:ext cx="1884045" cy="1111250"/>
          </a:xfrm>
          <a:custGeom>
            <a:avLst/>
            <a:gdLst/>
            <a:ahLst/>
            <a:cxnLst/>
            <a:rect l="l" t="t" r="r" b="b"/>
            <a:pathLst>
              <a:path w="1884045" h="1111250">
                <a:moveTo>
                  <a:pt x="945007" y="0"/>
                </a:moveTo>
                <a:lnTo>
                  <a:pt x="938911" y="0"/>
                </a:lnTo>
                <a:lnTo>
                  <a:pt x="935736" y="1397"/>
                </a:lnTo>
                <a:lnTo>
                  <a:pt x="6223" y="544068"/>
                </a:lnTo>
                <a:lnTo>
                  <a:pt x="1650" y="546988"/>
                </a:lnTo>
                <a:lnTo>
                  <a:pt x="0" y="550037"/>
                </a:lnTo>
                <a:lnTo>
                  <a:pt x="0" y="559308"/>
                </a:lnTo>
                <a:lnTo>
                  <a:pt x="1650" y="563880"/>
                </a:lnTo>
                <a:lnTo>
                  <a:pt x="6223" y="565404"/>
                </a:lnTo>
                <a:lnTo>
                  <a:pt x="935736" y="1107821"/>
                </a:lnTo>
                <a:lnTo>
                  <a:pt x="938911" y="1110869"/>
                </a:lnTo>
                <a:lnTo>
                  <a:pt x="945007" y="1110869"/>
                </a:lnTo>
                <a:lnTo>
                  <a:pt x="948055" y="1107821"/>
                </a:lnTo>
                <a:lnTo>
                  <a:pt x="984399" y="1086612"/>
                </a:lnTo>
                <a:lnTo>
                  <a:pt x="935736" y="1086612"/>
                </a:lnTo>
                <a:lnTo>
                  <a:pt x="941895" y="1083017"/>
                </a:lnTo>
                <a:lnTo>
                  <a:pt x="54973" y="565404"/>
                </a:lnTo>
                <a:lnTo>
                  <a:pt x="18414" y="565404"/>
                </a:lnTo>
                <a:lnTo>
                  <a:pt x="18414" y="544068"/>
                </a:lnTo>
                <a:lnTo>
                  <a:pt x="54965" y="544068"/>
                </a:lnTo>
                <a:lnTo>
                  <a:pt x="941895" y="26328"/>
                </a:lnTo>
                <a:lnTo>
                  <a:pt x="935736" y="22733"/>
                </a:lnTo>
                <a:lnTo>
                  <a:pt x="984600" y="22733"/>
                </a:lnTo>
                <a:lnTo>
                  <a:pt x="948055" y="1397"/>
                </a:lnTo>
                <a:lnTo>
                  <a:pt x="945007" y="0"/>
                </a:lnTo>
                <a:close/>
              </a:path>
              <a:path w="1884045" h="1111250">
                <a:moveTo>
                  <a:pt x="941895" y="1083017"/>
                </a:moveTo>
                <a:lnTo>
                  <a:pt x="935736" y="1086612"/>
                </a:lnTo>
                <a:lnTo>
                  <a:pt x="948055" y="1086612"/>
                </a:lnTo>
                <a:lnTo>
                  <a:pt x="941895" y="1083017"/>
                </a:lnTo>
                <a:close/>
              </a:path>
              <a:path w="1884045" h="1111250">
                <a:moveTo>
                  <a:pt x="1847098" y="554734"/>
                </a:moveTo>
                <a:lnTo>
                  <a:pt x="941895" y="1083017"/>
                </a:lnTo>
                <a:lnTo>
                  <a:pt x="948055" y="1086612"/>
                </a:lnTo>
                <a:lnTo>
                  <a:pt x="984399" y="1086612"/>
                </a:lnTo>
                <a:lnTo>
                  <a:pt x="1877568" y="565404"/>
                </a:lnTo>
                <a:lnTo>
                  <a:pt x="1865376" y="565404"/>
                </a:lnTo>
                <a:lnTo>
                  <a:pt x="1847098" y="554734"/>
                </a:lnTo>
                <a:close/>
              </a:path>
              <a:path w="1884045" h="1111250">
                <a:moveTo>
                  <a:pt x="18414" y="544068"/>
                </a:moveTo>
                <a:lnTo>
                  <a:pt x="18414" y="565404"/>
                </a:lnTo>
                <a:lnTo>
                  <a:pt x="36692" y="554734"/>
                </a:lnTo>
                <a:lnTo>
                  <a:pt x="18414" y="544068"/>
                </a:lnTo>
                <a:close/>
              </a:path>
              <a:path w="1884045" h="1111250">
                <a:moveTo>
                  <a:pt x="36692" y="554734"/>
                </a:moveTo>
                <a:lnTo>
                  <a:pt x="18414" y="565404"/>
                </a:lnTo>
                <a:lnTo>
                  <a:pt x="54973" y="565404"/>
                </a:lnTo>
                <a:lnTo>
                  <a:pt x="36692" y="554734"/>
                </a:lnTo>
                <a:close/>
              </a:path>
              <a:path w="1884045" h="1111250">
                <a:moveTo>
                  <a:pt x="1865376" y="544068"/>
                </a:moveTo>
                <a:lnTo>
                  <a:pt x="1847098" y="554734"/>
                </a:lnTo>
                <a:lnTo>
                  <a:pt x="1865376" y="565404"/>
                </a:lnTo>
                <a:lnTo>
                  <a:pt x="1865376" y="544068"/>
                </a:lnTo>
                <a:close/>
              </a:path>
              <a:path w="1884045" h="1111250">
                <a:moveTo>
                  <a:pt x="1877568" y="544068"/>
                </a:moveTo>
                <a:lnTo>
                  <a:pt x="1865376" y="544068"/>
                </a:lnTo>
                <a:lnTo>
                  <a:pt x="1865376" y="565404"/>
                </a:lnTo>
                <a:lnTo>
                  <a:pt x="1877568" y="565404"/>
                </a:lnTo>
                <a:lnTo>
                  <a:pt x="1882139" y="563880"/>
                </a:lnTo>
                <a:lnTo>
                  <a:pt x="1883664" y="559308"/>
                </a:lnTo>
                <a:lnTo>
                  <a:pt x="1883664" y="550037"/>
                </a:lnTo>
                <a:lnTo>
                  <a:pt x="1882139" y="546988"/>
                </a:lnTo>
                <a:lnTo>
                  <a:pt x="1877568" y="544068"/>
                </a:lnTo>
                <a:close/>
              </a:path>
              <a:path w="1884045" h="1111250">
                <a:moveTo>
                  <a:pt x="54965" y="544068"/>
                </a:moveTo>
                <a:lnTo>
                  <a:pt x="18414" y="544068"/>
                </a:lnTo>
                <a:lnTo>
                  <a:pt x="36692" y="554734"/>
                </a:lnTo>
                <a:lnTo>
                  <a:pt x="54965" y="544068"/>
                </a:lnTo>
                <a:close/>
              </a:path>
              <a:path w="1884045" h="1111250">
                <a:moveTo>
                  <a:pt x="984600" y="22733"/>
                </a:moveTo>
                <a:lnTo>
                  <a:pt x="948055" y="22733"/>
                </a:lnTo>
                <a:lnTo>
                  <a:pt x="941895" y="26328"/>
                </a:lnTo>
                <a:lnTo>
                  <a:pt x="1847098" y="554734"/>
                </a:lnTo>
                <a:lnTo>
                  <a:pt x="1865376" y="544068"/>
                </a:lnTo>
                <a:lnTo>
                  <a:pt x="1877568" y="544068"/>
                </a:lnTo>
                <a:lnTo>
                  <a:pt x="984600" y="22733"/>
                </a:lnTo>
                <a:close/>
              </a:path>
              <a:path w="1884045" h="1111250">
                <a:moveTo>
                  <a:pt x="948055" y="22733"/>
                </a:moveTo>
                <a:lnTo>
                  <a:pt x="935736" y="22733"/>
                </a:lnTo>
                <a:lnTo>
                  <a:pt x="941895" y="26328"/>
                </a:lnTo>
                <a:lnTo>
                  <a:pt x="948055" y="22733"/>
                </a:lnTo>
                <a:close/>
              </a:path>
            </a:pathLst>
          </a:custGeom>
          <a:solidFill>
            <a:srgbClr val="385D89"/>
          </a:solidFill>
        </p:spPr>
        <p:txBody>
          <a:bodyPr wrap="square" lIns="0" tIns="0" rIns="0" bIns="0" rtlCol="0"/>
          <a:lstStyle/>
          <a:p>
            <a:endParaRPr/>
          </a:p>
        </p:txBody>
      </p:sp>
      <p:sp>
        <p:nvSpPr>
          <p:cNvPr id="28" name="object 28"/>
          <p:cNvSpPr txBox="1"/>
          <p:nvPr/>
        </p:nvSpPr>
        <p:spPr>
          <a:xfrm>
            <a:off x="4679696" y="1494663"/>
            <a:ext cx="742315" cy="452755"/>
          </a:xfrm>
          <a:prstGeom prst="rect">
            <a:avLst/>
          </a:prstGeom>
        </p:spPr>
        <p:txBody>
          <a:bodyPr vert="horz" wrap="square" lIns="0" tIns="12700" rIns="0" bIns="0" rtlCol="0">
            <a:spAutoFit/>
          </a:bodyPr>
          <a:lstStyle/>
          <a:p>
            <a:pPr marL="82550" marR="5080" indent="-70485">
              <a:lnSpc>
                <a:spcPct val="100000"/>
              </a:lnSpc>
              <a:spcBef>
                <a:spcPts val="100"/>
              </a:spcBef>
            </a:pPr>
            <a:r>
              <a:rPr sz="1400" spc="-5" dirty="0">
                <a:solidFill>
                  <a:srgbClr val="FFFFFF"/>
                </a:solidFill>
                <a:latin typeface="Calibri"/>
                <a:cs typeface="Calibri"/>
              </a:rPr>
              <a:t>De</a:t>
            </a:r>
            <a:r>
              <a:rPr sz="1400" dirty="0">
                <a:solidFill>
                  <a:srgbClr val="FFFFFF"/>
                </a:solidFill>
                <a:latin typeface="Calibri"/>
                <a:cs typeface="Calibri"/>
              </a:rPr>
              <a:t>sig</a:t>
            </a:r>
            <a:r>
              <a:rPr sz="1400" spc="-5" dirty="0">
                <a:solidFill>
                  <a:srgbClr val="FFFFFF"/>
                </a:solidFill>
                <a:latin typeface="Calibri"/>
                <a:cs typeface="Calibri"/>
              </a:rPr>
              <a:t>n</a:t>
            </a:r>
            <a:r>
              <a:rPr sz="1400" spc="-15" dirty="0">
                <a:solidFill>
                  <a:srgbClr val="FFFFFF"/>
                </a:solidFill>
                <a:latin typeface="Calibri"/>
                <a:cs typeface="Calibri"/>
              </a:rPr>
              <a:t>at</a:t>
            </a:r>
            <a:r>
              <a:rPr sz="1400" dirty="0">
                <a:solidFill>
                  <a:srgbClr val="FFFFFF"/>
                </a:solidFill>
                <a:latin typeface="Calibri"/>
                <a:cs typeface="Calibri"/>
              </a:rPr>
              <a:t>e  </a:t>
            </a:r>
            <a:r>
              <a:rPr sz="1400" spc="-10" dirty="0">
                <a:solidFill>
                  <a:srgbClr val="FFFFFF"/>
                </a:solidFill>
                <a:latin typeface="Calibri"/>
                <a:cs typeface="Calibri"/>
              </a:rPr>
              <a:t>Source?</a:t>
            </a:r>
            <a:endParaRPr sz="1400">
              <a:latin typeface="Calibri"/>
              <a:cs typeface="Calibri"/>
            </a:endParaRPr>
          </a:p>
        </p:txBody>
      </p:sp>
      <p:sp>
        <p:nvSpPr>
          <p:cNvPr id="29" name="object 29"/>
          <p:cNvSpPr/>
          <p:nvPr/>
        </p:nvSpPr>
        <p:spPr>
          <a:xfrm>
            <a:off x="1996313" y="1670304"/>
            <a:ext cx="2124710" cy="127000"/>
          </a:xfrm>
          <a:custGeom>
            <a:avLst/>
            <a:gdLst/>
            <a:ahLst/>
            <a:cxnLst/>
            <a:rect l="l" t="t" r="r" b="b"/>
            <a:pathLst>
              <a:path w="2124710" h="127000">
                <a:moveTo>
                  <a:pt x="2048383" y="0"/>
                </a:moveTo>
                <a:lnTo>
                  <a:pt x="2048383" y="126619"/>
                </a:lnTo>
                <a:lnTo>
                  <a:pt x="2117325" y="68707"/>
                </a:lnTo>
                <a:lnTo>
                  <a:pt x="2060448" y="68707"/>
                </a:lnTo>
                <a:lnTo>
                  <a:pt x="2060448" y="56515"/>
                </a:lnTo>
                <a:lnTo>
                  <a:pt x="2117163" y="56515"/>
                </a:lnTo>
                <a:lnTo>
                  <a:pt x="2048383" y="0"/>
                </a:lnTo>
                <a:close/>
              </a:path>
              <a:path w="2124710" h="127000">
                <a:moveTo>
                  <a:pt x="2048383" y="56515"/>
                </a:moveTo>
                <a:lnTo>
                  <a:pt x="0" y="56515"/>
                </a:lnTo>
                <a:lnTo>
                  <a:pt x="0" y="68707"/>
                </a:lnTo>
                <a:lnTo>
                  <a:pt x="2048383" y="68707"/>
                </a:lnTo>
                <a:lnTo>
                  <a:pt x="2048383" y="56515"/>
                </a:lnTo>
                <a:close/>
              </a:path>
              <a:path w="2124710" h="127000">
                <a:moveTo>
                  <a:pt x="2117163" y="56515"/>
                </a:moveTo>
                <a:lnTo>
                  <a:pt x="2060448" y="56515"/>
                </a:lnTo>
                <a:lnTo>
                  <a:pt x="2060448" y="68707"/>
                </a:lnTo>
                <a:lnTo>
                  <a:pt x="2117325" y="68707"/>
                </a:lnTo>
                <a:lnTo>
                  <a:pt x="2124583" y="62611"/>
                </a:lnTo>
                <a:lnTo>
                  <a:pt x="2117163" y="56515"/>
                </a:lnTo>
                <a:close/>
              </a:path>
            </a:pathLst>
          </a:custGeom>
          <a:solidFill>
            <a:srgbClr val="497DBA"/>
          </a:solidFill>
        </p:spPr>
        <p:txBody>
          <a:bodyPr wrap="square" lIns="0" tIns="0" rIns="0" bIns="0" rtlCol="0"/>
          <a:lstStyle/>
          <a:p>
            <a:endParaRPr/>
          </a:p>
        </p:txBody>
      </p:sp>
      <p:sp>
        <p:nvSpPr>
          <p:cNvPr id="30" name="object 30"/>
          <p:cNvSpPr txBox="1"/>
          <p:nvPr/>
        </p:nvSpPr>
        <p:spPr>
          <a:xfrm>
            <a:off x="2989452" y="1409319"/>
            <a:ext cx="2940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endParaRPr sz="1800">
              <a:latin typeface="Calibri"/>
              <a:cs typeface="Calibri"/>
            </a:endParaRPr>
          </a:p>
        </p:txBody>
      </p:sp>
      <p:sp>
        <p:nvSpPr>
          <p:cNvPr id="31" name="object 31"/>
          <p:cNvSpPr/>
          <p:nvPr/>
        </p:nvSpPr>
        <p:spPr>
          <a:xfrm>
            <a:off x="4538345" y="2799714"/>
            <a:ext cx="1026160" cy="685800"/>
          </a:xfrm>
          <a:custGeom>
            <a:avLst/>
            <a:gdLst/>
            <a:ahLst/>
            <a:cxnLst/>
            <a:rect l="l" t="t" r="r" b="b"/>
            <a:pathLst>
              <a:path w="1026160" h="685800">
                <a:moveTo>
                  <a:pt x="0" y="0"/>
                </a:moveTo>
                <a:lnTo>
                  <a:pt x="1025651" y="0"/>
                </a:lnTo>
                <a:lnTo>
                  <a:pt x="1025651" y="685800"/>
                </a:lnTo>
                <a:lnTo>
                  <a:pt x="0" y="685800"/>
                </a:lnTo>
                <a:lnTo>
                  <a:pt x="0" y="0"/>
                </a:lnTo>
                <a:close/>
              </a:path>
            </a:pathLst>
          </a:custGeom>
          <a:solidFill>
            <a:srgbClr val="00AF50"/>
          </a:solidFill>
        </p:spPr>
        <p:txBody>
          <a:bodyPr wrap="square" lIns="0" tIns="0" rIns="0" bIns="0" rtlCol="0"/>
          <a:lstStyle/>
          <a:p>
            <a:endParaRPr/>
          </a:p>
        </p:txBody>
      </p:sp>
      <p:sp>
        <p:nvSpPr>
          <p:cNvPr id="32" name="object 32"/>
          <p:cNvSpPr/>
          <p:nvPr/>
        </p:nvSpPr>
        <p:spPr>
          <a:xfrm>
            <a:off x="4524755" y="2787523"/>
            <a:ext cx="1053465" cy="710565"/>
          </a:xfrm>
          <a:custGeom>
            <a:avLst/>
            <a:gdLst/>
            <a:ahLst/>
            <a:cxnLst/>
            <a:rect l="l" t="t" r="r" b="b"/>
            <a:pathLst>
              <a:path w="1053464" h="710564">
                <a:moveTo>
                  <a:pt x="1046861" y="0"/>
                </a:moveTo>
                <a:lnTo>
                  <a:pt x="6096" y="0"/>
                </a:lnTo>
                <a:lnTo>
                  <a:pt x="0" y="4444"/>
                </a:lnTo>
                <a:lnTo>
                  <a:pt x="0" y="704088"/>
                </a:lnTo>
                <a:lnTo>
                  <a:pt x="6096" y="710057"/>
                </a:lnTo>
                <a:lnTo>
                  <a:pt x="1046861" y="710057"/>
                </a:lnTo>
                <a:lnTo>
                  <a:pt x="1052957" y="704088"/>
                </a:lnTo>
                <a:lnTo>
                  <a:pt x="1052957" y="697991"/>
                </a:lnTo>
                <a:lnTo>
                  <a:pt x="25908" y="697991"/>
                </a:lnTo>
                <a:lnTo>
                  <a:pt x="13589" y="684149"/>
                </a:lnTo>
                <a:lnTo>
                  <a:pt x="25908" y="684149"/>
                </a:lnTo>
                <a:lnTo>
                  <a:pt x="25908" y="24256"/>
                </a:lnTo>
                <a:lnTo>
                  <a:pt x="13589" y="24256"/>
                </a:lnTo>
                <a:lnTo>
                  <a:pt x="25908" y="12191"/>
                </a:lnTo>
                <a:lnTo>
                  <a:pt x="1052957" y="12191"/>
                </a:lnTo>
                <a:lnTo>
                  <a:pt x="1052957" y="4444"/>
                </a:lnTo>
                <a:lnTo>
                  <a:pt x="1046861" y="0"/>
                </a:lnTo>
                <a:close/>
              </a:path>
              <a:path w="1053464" h="710564">
                <a:moveTo>
                  <a:pt x="25908" y="684149"/>
                </a:moveTo>
                <a:lnTo>
                  <a:pt x="13589" y="684149"/>
                </a:lnTo>
                <a:lnTo>
                  <a:pt x="25908" y="697991"/>
                </a:lnTo>
                <a:lnTo>
                  <a:pt x="25908" y="684149"/>
                </a:lnTo>
                <a:close/>
              </a:path>
              <a:path w="1053464" h="710564">
                <a:moveTo>
                  <a:pt x="1027176" y="684149"/>
                </a:moveTo>
                <a:lnTo>
                  <a:pt x="25908" y="684149"/>
                </a:lnTo>
                <a:lnTo>
                  <a:pt x="25908" y="697991"/>
                </a:lnTo>
                <a:lnTo>
                  <a:pt x="1027176" y="697991"/>
                </a:lnTo>
                <a:lnTo>
                  <a:pt x="1027176" y="684149"/>
                </a:lnTo>
                <a:close/>
              </a:path>
              <a:path w="1053464" h="710564">
                <a:moveTo>
                  <a:pt x="1027176" y="12191"/>
                </a:moveTo>
                <a:lnTo>
                  <a:pt x="1027176" y="697991"/>
                </a:lnTo>
                <a:lnTo>
                  <a:pt x="1039368" y="684149"/>
                </a:lnTo>
                <a:lnTo>
                  <a:pt x="1052957" y="684149"/>
                </a:lnTo>
                <a:lnTo>
                  <a:pt x="1052957" y="24256"/>
                </a:lnTo>
                <a:lnTo>
                  <a:pt x="1039368" y="24256"/>
                </a:lnTo>
                <a:lnTo>
                  <a:pt x="1027176" y="12191"/>
                </a:lnTo>
                <a:close/>
              </a:path>
              <a:path w="1053464" h="710564">
                <a:moveTo>
                  <a:pt x="1052957" y="684149"/>
                </a:moveTo>
                <a:lnTo>
                  <a:pt x="1039368" y="684149"/>
                </a:lnTo>
                <a:lnTo>
                  <a:pt x="1027176" y="697991"/>
                </a:lnTo>
                <a:lnTo>
                  <a:pt x="1052957" y="697991"/>
                </a:lnTo>
                <a:lnTo>
                  <a:pt x="1052957" y="684149"/>
                </a:lnTo>
                <a:close/>
              </a:path>
              <a:path w="1053464" h="710564">
                <a:moveTo>
                  <a:pt x="25908" y="12191"/>
                </a:moveTo>
                <a:lnTo>
                  <a:pt x="13589" y="24256"/>
                </a:lnTo>
                <a:lnTo>
                  <a:pt x="25908" y="24256"/>
                </a:lnTo>
                <a:lnTo>
                  <a:pt x="25908" y="12191"/>
                </a:lnTo>
                <a:close/>
              </a:path>
              <a:path w="1053464" h="710564">
                <a:moveTo>
                  <a:pt x="1027176" y="12191"/>
                </a:moveTo>
                <a:lnTo>
                  <a:pt x="25908" y="12191"/>
                </a:lnTo>
                <a:lnTo>
                  <a:pt x="25908" y="24256"/>
                </a:lnTo>
                <a:lnTo>
                  <a:pt x="1027176" y="24256"/>
                </a:lnTo>
                <a:lnTo>
                  <a:pt x="1027176" y="12191"/>
                </a:lnTo>
                <a:close/>
              </a:path>
              <a:path w="1053464" h="710564">
                <a:moveTo>
                  <a:pt x="1052957" y="12191"/>
                </a:moveTo>
                <a:lnTo>
                  <a:pt x="1027176" y="12191"/>
                </a:lnTo>
                <a:lnTo>
                  <a:pt x="1039368" y="24256"/>
                </a:lnTo>
                <a:lnTo>
                  <a:pt x="1052957" y="24256"/>
                </a:lnTo>
                <a:lnTo>
                  <a:pt x="1052957" y="12191"/>
                </a:lnTo>
                <a:close/>
              </a:path>
            </a:pathLst>
          </a:custGeom>
          <a:solidFill>
            <a:srgbClr val="385D89"/>
          </a:solidFill>
        </p:spPr>
        <p:txBody>
          <a:bodyPr wrap="square" lIns="0" tIns="0" rIns="0" bIns="0" rtlCol="0"/>
          <a:lstStyle/>
          <a:p>
            <a:endParaRPr/>
          </a:p>
        </p:txBody>
      </p:sp>
      <p:sp>
        <p:nvSpPr>
          <p:cNvPr id="33" name="object 33"/>
          <p:cNvSpPr txBox="1"/>
          <p:nvPr/>
        </p:nvSpPr>
        <p:spPr>
          <a:xfrm>
            <a:off x="4538345" y="2975991"/>
            <a:ext cx="1026160" cy="299720"/>
          </a:xfrm>
          <a:prstGeom prst="rect">
            <a:avLst/>
          </a:prstGeom>
        </p:spPr>
        <p:txBody>
          <a:bodyPr vert="horz" wrap="square" lIns="0" tIns="12700" rIns="0" bIns="0" rtlCol="0">
            <a:spAutoFit/>
          </a:bodyPr>
          <a:lstStyle/>
          <a:p>
            <a:pPr algn="ctr">
              <a:lnSpc>
                <a:spcPct val="100000"/>
              </a:lnSpc>
              <a:spcBef>
                <a:spcPts val="100"/>
              </a:spcBef>
            </a:pPr>
            <a:r>
              <a:rPr sz="1800" b="1" spc="-5" dirty="0">
                <a:solidFill>
                  <a:srgbClr val="FFFFFF"/>
                </a:solidFill>
                <a:latin typeface="Calibri"/>
                <a:cs typeface="Calibri"/>
              </a:rPr>
              <a:t>TM</a:t>
            </a:r>
            <a:endParaRPr sz="1800">
              <a:latin typeface="Calibri"/>
              <a:cs typeface="Calibri"/>
            </a:endParaRPr>
          </a:p>
        </p:txBody>
      </p:sp>
      <p:sp>
        <p:nvSpPr>
          <p:cNvPr id="34" name="object 34"/>
          <p:cNvSpPr/>
          <p:nvPr/>
        </p:nvSpPr>
        <p:spPr>
          <a:xfrm>
            <a:off x="4986528" y="2275458"/>
            <a:ext cx="128270" cy="524510"/>
          </a:xfrm>
          <a:custGeom>
            <a:avLst/>
            <a:gdLst/>
            <a:ahLst/>
            <a:cxnLst/>
            <a:rect l="l" t="t" r="r" b="b"/>
            <a:pathLst>
              <a:path w="128270" h="524510">
                <a:moveTo>
                  <a:pt x="57912" y="448055"/>
                </a:moveTo>
                <a:lnTo>
                  <a:pt x="0" y="448055"/>
                </a:lnTo>
                <a:lnTo>
                  <a:pt x="63881" y="524255"/>
                </a:lnTo>
                <a:lnTo>
                  <a:pt x="117754" y="460120"/>
                </a:lnTo>
                <a:lnTo>
                  <a:pt x="57912" y="460120"/>
                </a:lnTo>
                <a:lnTo>
                  <a:pt x="57912" y="448055"/>
                </a:lnTo>
                <a:close/>
              </a:path>
              <a:path w="128270" h="524510">
                <a:moveTo>
                  <a:pt x="70104" y="0"/>
                </a:moveTo>
                <a:lnTo>
                  <a:pt x="57912" y="0"/>
                </a:lnTo>
                <a:lnTo>
                  <a:pt x="57912" y="460120"/>
                </a:lnTo>
                <a:lnTo>
                  <a:pt x="70104" y="460120"/>
                </a:lnTo>
                <a:lnTo>
                  <a:pt x="70104" y="0"/>
                </a:lnTo>
                <a:close/>
              </a:path>
              <a:path w="128270" h="524510">
                <a:moveTo>
                  <a:pt x="127888" y="448055"/>
                </a:moveTo>
                <a:lnTo>
                  <a:pt x="70104" y="448055"/>
                </a:lnTo>
                <a:lnTo>
                  <a:pt x="70104" y="460120"/>
                </a:lnTo>
                <a:lnTo>
                  <a:pt x="117754" y="460120"/>
                </a:lnTo>
                <a:lnTo>
                  <a:pt x="127888" y="448055"/>
                </a:lnTo>
                <a:close/>
              </a:path>
            </a:pathLst>
          </a:custGeom>
          <a:solidFill>
            <a:srgbClr val="497DBA"/>
          </a:solidFill>
        </p:spPr>
        <p:txBody>
          <a:bodyPr wrap="square" lIns="0" tIns="0" rIns="0" bIns="0" rtlCol="0"/>
          <a:lstStyle/>
          <a:p>
            <a:endParaRPr/>
          </a:p>
        </p:txBody>
      </p:sp>
      <p:sp>
        <p:nvSpPr>
          <p:cNvPr id="35" name="object 35"/>
          <p:cNvSpPr txBox="1"/>
          <p:nvPr/>
        </p:nvSpPr>
        <p:spPr>
          <a:xfrm>
            <a:off x="4705477" y="2306954"/>
            <a:ext cx="32385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es</a:t>
            </a:r>
            <a:endParaRPr sz="1800">
              <a:latin typeface="Calibri"/>
              <a:cs typeface="Calibri"/>
            </a:endParaRPr>
          </a:p>
        </p:txBody>
      </p:sp>
      <p:sp>
        <p:nvSpPr>
          <p:cNvPr id="36" name="object 36"/>
          <p:cNvSpPr/>
          <p:nvPr/>
        </p:nvSpPr>
        <p:spPr>
          <a:xfrm>
            <a:off x="6477000" y="1184147"/>
            <a:ext cx="1751330" cy="1097915"/>
          </a:xfrm>
          <a:custGeom>
            <a:avLst/>
            <a:gdLst/>
            <a:ahLst/>
            <a:cxnLst/>
            <a:rect l="l" t="t" r="r" b="b"/>
            <a:pathLst>
              <a:path w="1751329" h="1097914">
                <a:moveTo>
                  <a:pt x="874649" y="0"/>
                </a:moveTo>
                <a:lnTo>
                  <a:pt x="0" y="548766"/>
                </a:lnTo>
                <a:lnTo>
                  <a:pt x="874649" y="1097407"/>
                </a:lnTo>
                <a:lnTo>
                  <a:pt x="1750949" y="548766"/>
                </a:lnTo>
                <a:lnTo>
                  <a:pt x="874649" y="0"/>
                </a:lnTo>
                <a:close/>
              </a:path>
            </a:pathLst>
          </a:custGeom>
          <a:solidFill>
            <a:srgbClr val="4F81BC"/>
          </a:solidFill>
        </p:spPr>
        <p:txBody>
          <a:bodyPr wrap="square" lIns="0" tIns="0" rIns="0" bIns="0" rtlCol="0"/>
          <a:lstStyle/>
          <a:p>
            <a:endParaRPr/>
          </a:p>
        </p:txBody>
      </p:sp>
      <p:sp>
        <p:nvSpPr>
          <p:cNvPr id="37" name="object 37"/>
          <p:cNvSpPr/>
          <p:nvPr/>
        </p:nvSpPr>
        <p:spPr>
          <a:xfrm>
            <a:off x="6464680" y="1170558"/>
            <a:ext cx="1775460" cy="1124585"/>
          </a:xfrm>
          <a:custGeom>
            <a:avLst/>
            <a:gdLst/>
            <a:ahLst/>
            <a:cxnLst/>
            <a:rect l="l" t="t" r="r" b="b"/>
            <a:pathLst>
              <a:path w="1775459" h="1124585">
                <a:moveTo>
                  <a:pt x="890143" y="0"/>
                </a:moveTo>
                <a:lnTo>
                  <a:pt x="885571" y="0"/>
                </a:lnTo>
                <a:lnTo>
                  <a:pt x="4572" y="551688"/>
                </a:lnTo>
                <a:lnTo>
                  <a:pt x="1651" y="554608"/>
                </a:lnTo>
                <a:lnTo>
                  <a:pt x="0" y="557656"/>
                </a:lnTo>
                <a:lnTo>
                  <a:pt x="0" y="566927"/>
                </a:lnTo>
                <a:lnTo>
                  <a:pt x="1651" y="571500"/>
                </a:lnTo>
                <a:lnTo>
                  <a:pt x="4572" y="573024"/>
                </a:lnTo>
                <a:lnTo>
                  <a:pt x="880872" y="1123188"/>
                </a:lnTo>
                <a:lnTo>
                  <a:pt x="885571" y="1124584"/>
                </a:lnTo>
                <a:lnTo>
                  <a:pt x="890143" y="1124584"/>
                </a:lnTo>
                <a:lnTo>
                  <a:pt x="894715" y="1123188"/>
                </a:lnTo>
                <a:lnTo>
                  <a:pt x="931126" y="1100327"/>
                </a:lnTo>
                <a:lnTo>
                  <a:pt x="880872" y="1100327"/>
                </a:lnTo>
                <a:lnTo>
                  <a:pt x="887793" y="1095994"/>
                </a:lnTo>
                <a:lnTo>
                  <a:pt x="52493" y="573024"/>
                </a:lnTo>
                <a:lnTo>
                  <a:pt x="18415" y="573024"/>
                </a:lnTo>
                <a:lnTo>
                  <a:pt x="18415" y="551688"/>
                </a:lnTo>
                <a:lnTo>
                  <a:pt x="52485" y="551688"/>
                </a:lnTo>
                <a:lnTo>
                  <a:pt x="887793" y="28591"/>
                </a:lnTo>
                <a:lnTo>
                  <a:pt x="880872" y="24256"/>
                </a:lnTo>
                <a:lnTo>
                  <a:pt x="928785" y="24256"/>
                </a:lnTo>
                <a:lnTo>
                  <a:pt x="894715" y="2920"/>
                </a:lnTo>
                <a:lnTo>
                  <a:pt x="890143" y="0"/>
                </a:lnTo>
                <a:close/>
              </a:path>
              <a:path w="1775459" h="1124585">
                <a:moveTo>
                  <a:pt x="887793" y="1095994"/>
                </a:moveTo>
                <a:lnTo>
                  <a:pt x="880872" y="1100327"/>
                </a:lnTo>
                <a:lnTo>
                  <a:pt x="894715" y="1100327"/>
                </a:lnTo>
                <a:lnTo>
                  <a:pt x="887793" y="1095994"/>
                </a:lnTo>
                <a:close/>
              </a:path>
              <a:path w="1775459" h="1124585">
                <a:moveTo>
                  <a:pt x="1740134" y="562354"/>
                </a:moveTo>
                <a:lnTo>
                  <a:pt x="887793" y="1095994"/>
                </a:lnTo>
                <a:lnTo>
                  <a:pt x="894715" y="1100327"/>
                </a:lnTo>
                <a:lnTo>
                  <a:pt x="931126" y="1100327"/>
                </a:lnTo>
                <a:lnTo>
                  <a:pt x="1771015" y="573024"/>
                </a:lnTo>
                <a:lnTo>
                  <a:pt x="1757172" y="573024"/>
                </a:lnTo>
                <a:lnTo>
                  <a:pt x="1740134" y="562354"/>
                </a:lnTo>
                <a:close/>
              </a:path>
              <a:path w="1775459" h="1124585">
                <a:moveTo>
                  <a:pt x="18415" y="551688"/>
                </a:moveTo>
                <a:lnTo>
                  <a:pt x="18415" y="573024"/>
                </a:lnTo>
                <a:lnTo>
                  <a:pt x="35452" y="562354"/>
                </a:lnTo>
                <a:lnTo>
                  <a:pt x="18415" y="551688"/>
                </a:lnTo>
                <a:close/>
              </a:path>
              <a:path w="1775459" h="1124585">
                <a:moveTo>
                  <a:pt x="35452" y="562354"/>
                </a:moveTo>
                <a:lnTo>
                  <a:pt x="18415" y="573024"/>
                </a:lnTo>
                <a:lnTo>
                  <a:pt x="52493" y="573024"/>
                </a:lnTo>
                <a:lnTo>
                  <a:pt x="35452" y="562354"/>
                </a:lnTo>
                <a:close/>
              </a:path>
              <a:path w="1775459" h="1124585">
                <a:moveTo>
                  <a:pt x="1757172" y="551688"/>
                </a:moveTo>
                <a:lnTo>
                  <a:pt x="1740134" y="562354"/>
                </a:lnTo>
                <a:lnTo>
                  <a:pt x="1757172" y="573024"/>
                </a:lnTo>
                <a:lnTo>
                  <a:pt x="1757172" y="551688"/>
                </a:lnTo>
                <a:close/>
              </a:path>
              <a:path w="1775459" h="1124585">
                <a:moveTo>
                  <a:pt x="1771015" y="551688"/>
                </a:moveTo>
                <a:lnTo>
                  <a:pt x="1757172" y="551688"/>
                </a:lnTo>
                <a:lnTo>
                  <a:pt x="1757172" y="573024"/>
                </a:lnTo>
                <a:lnTo>
                  <a:pt x="1771015" y="573024"/>
                </a:lnTo>
                <a:lnTo>
                  <a:pt x="1773936" y="571500"/>
                </a:lnTo>
                <a:lnTo>
                  <a:pt x="1775460" y="566927"/>
                </a:lnTo>
                <a:lnTo>
                  <a:pt x="1775460" y="557656"/>
                </a:lnTo>
                <a:lnTo>
                  <a:pt x="1773936" y="554608"/>
                </a:lnTo>
                <a:lnTo>
                  <a:pt x="1771015" y="551688"/>
                </a:lnTo>
                <a:close/>
              </a:path>
              <a:path w="1775459" h="1124585">
                <a:moveTo>
                  <a:pt x="52485" y="551688"/>
                </a:moveTo>
                <a:lnTo>
                  <a:pt x="18415" y="551688"/>
                </a:lnTo>
                <a:lnTo>
                  <a:pt x="35452" y="562354"/>
                </a:lnTo>
                <a:lnTo>
                  <a:pt x="52485" y="551688"/>
                </a:lnTo>
                <a:close/>
              </a:path>
              <a:path w="1775459" h="1124585">
                <a:moveTo>
                  <a:pt x="928785" y="24256"/>
                </a:moveTo>
                <a:lnTo>
                  <a:pt x="894715" y="24256"/>
                </a:lnTo>
                <a:lnTo>
                  <a:pt x="887793" y="28591"/>
                </a:lnTo>
                <a:lnTo>
                  <a:pt x="1740134" y="562354"/>
                </a:lnTo>
                <a:lnTo>
                  <a:pt x="1757172" y="551688"/>
                </a:lnTo>
                <a:lnTo>
                  <a:pt x="1771015" y="551688"/>
                </a:lnTo>
                <a:lnTo>
                  <a:pt x="928785" y="24256"/>
                </a:lnTo>
                <a:close/>
              </a:path>
              <a:path w="1775459" h="1124585">
                <a:moveTo>
                  <a:pt x="894715" y="24256"/>
                </a:moveTo>
                <a:lnTo>
                  <a:pt x="880872" y="24256"/>
                </a:lnTo>
                <a:lnTo>
                  <a:pt x="887793" y="28591"/>
                </a:lnTo>
                <a:lnTo>
                  <a:pt x="894715" y="24256"/>
                </a:lnTo>
                <a:close/>
              </a:path>
            </a:pathLst>
          </a:custGeom>
          <a:solidFill>
            <a:srgbClr val="385D89"/>
          </a:solidFill>
        </p:spPr>
        <p:txBody>
          <a:bodyPr wrap="square" lIns="0" tIns="0" rIns="0" bIns="0" rtlCol="0"/>
          <a:lstStyle/>
          <a:p>
            <a:endParaRPr/>
          </a:p>
        </p:txBody>
      </p:sp>
      <p:sp>
        <p:nvSpPr>
          <p:cNvPr id="38" name="object 38"/>
          <p:cNvSpPr txBox="1"/>
          <p:nvPr/>
        </p:nvSpPr>
        <p:spPr>
          <a:xfrm>
            <a:off x="7047992" y="1436751"/>
            <a:ext cx="607060" cy="574040"/>
          </a:xfrm>
          <a:prstGeom prst="rect">
            <a:avLst/>
          </a:prstGeom>
        </p:spPr>
        <p:txBody>
          <a:bodyPr vert="horz" wrap="square" lIns="0" tIns="12700" rIns="0" bIns="0" rtlCol="0">
            <a:spAutoFit/>
          </a:bodyPr>
          <a:lstStyle/>
          <a:p>
            <a:pPr marL="12700" marR="5080" indent="1270" algn="ctr">
              <a:lnSpc>
                <a:spcPct val="100000"/>
              </a:lnSpc>
              <a:spcBef>
                <a:spcPts val="100"/>
              </a:spcBef>
            </a:pPr>
            <a:r>
              <a:rPr sz="1200" dirty="0">
                <a:solidFill>
                  <a:srgbClr val="FFFFFF"/>
                </a:solidFill>
                <a:latin typeface="Calibri"/>
                <a:cs typeface="Calibri"/>
              </a:rPr>
              <a:t>New  A</a:t>
            </a:r>
            <a:r>
              <a:rPr sz="1200" spc="5" dirty="0">
                <a:solidFill>
                  <a:srgbClr val="FFFFFF"/>
                </a:solidFill>
                <a:latin typeface="Calibri"/>
                <a:cs typeface="Calibri"/>
              </a:rPr>
              <a:t>e</a:t>
            </a:r>
            <a:r>
              <a:rPr sz="1200" spc="-15" dirty="0">
                <a:solidFill>
                  <a:srgbClr val="FFFFFF"/>
                </a:solidFill>
                <a:latin typeface="Calibri"/>
                <a:cs typeface="Calibri"/>
              </a:rPr>
              <a:t>s</a:t>
            </a:r>
            <a:r>
              <a:rPr sz="1200" spc="5" dirty="0">
                <a:solidFill>
                  <a:srgbClr val="FFFFFF"/>
                </a:solidFill>
                <a:latin typeface="Calibri"/>
                <a:cs typeface="Calibri"/>
              </a:rPr>
              <a:t>th</a:t>
            </a:r>
            <a:r>
              <a:rPr sz="1200" spc="-10" dirty="0">
                <a:solidFill>
                  <a:srgbClr val="FFFFFF"/>
                </a:solidFill>
                <a:latin typeface="Calibri"/>
                <a:cs typeface="Calibri"/>
              </a:rPr>
              <a:t>e</a:t>
            </a:r>
            <a:r>
              <a:rPr sz="1200" spc="5" dirty="0">
                <a:solidFill>
                  <a:srgbClr val="FFFFFF"/>
                </a:solidFill>
                <a:latin typeface="Calibri"/>
                <a:cs typeface="Calibri"/>
              </a:rPr>
              <a:t>t</a:t>
            </a:r>
            <a:r>
              <a:rPr sz="1200" dirty="0">
                <a:solidFill>
                  <a:srgbClr val="FFFFFF"/>
                </a:solidFill>
                <a:latin typeface="Calibri"/>
                <a:cs typeface="Calibri"/>
              </a:rPr>
              <a:t>ic  </a:t>
            </a:r>
            <a:r>
              <a:rPr sz="1200" spc="-5" dirty="0">
                <a:solidFill>
                  <a:srgbClr val="FFFFFF"/>
                </a:solidFill>
                <a:latin typeface="Calibri"/>
                <a:cs typeface="Calibri"/>
              </a:rPr>
              <a:t>Feature?</a:t>
            </a:r>
            <a:endParaRPr sz="1200">
              <a:latin typeface="Calibri"/>
              <a:cs typeface="Calibri"/>
            </a:endParaRPr>
          </a:p>
        </p:txBody>
      </p:sp>
      <p:sp>
        <p:nvSpPr>
          <p:cNvPr id="39" name="object 39"/>
          <p:cNvSpPr/>
          <p:nvPr/>
        </p:nvSpPr>
        <p:spPr>
          <a:xfrm>
            <a:off x="6286500" y="2808858"/>
            <a:ext cx="1065530" cy="672465"/>
          </a:xfrm>
          <a:custGeom>
            <a:avLst/>
            <a:gdLst/>
            <a:ahLst/>
            <a:cxnLst/>
            <a:rect l="l" t="t" r="r" b="b"/>
            <a:pathLst>
              <a:path w="1065529" h="672464">
                <a:moveTo>
                  <a:pt x="0" y="0"/>
                </a:moveTo>
                <a:lnTo>
                  <a:pt x="1065149" y="0"/>
                </a:lnTo>
                <a:lnTo>
                  <a:pt x="1065149" y="671957"/>
                </a:lnTo>
                <a:lnTo>
                  <a:pt x="0" y="671957"/>
                </a:lnTo>
                <a:lnTo>
                  <a:pt x="0" y="0"/>
                </a:lnTo>
                <a:close/>
              </a:path>
            </a:pathLst>
          </a:custGeom>
          <a:solidFill>
            <a:srgbClr val="00AF50"/>
          </a:solidFill>
        </p:spPr>
        <p:txBody>
          <a:bodyPr wrap="square" lIns="0" tIns="0" rIns="0" bIns="0" rtlCol="0"/>
          <a:lstStyle/>
          <a:p>
            <a:endParaRPr/>
          </a:p>
        </p:txBody>
      </p:sp>
      <p:sp>
        <p:nvSpPr>
          <p:cNvPr id="40" name="object 40"/>
          <p:cNvSpPr/>
          <p:nvPr/>
        </p:nvSpPr>
        <p:spPr>
          <a:xfrm>
            <a:off x="6274180" y="2796539"/>
            <a:ext cx="1091565" cy="698500"/>
          </a:xfrm>
          <a:custGeom>
            <a:avLst/>
            <a:gdLst/>
            <a:ahLst/>
            <a:cxnLst/>
            <a:rect l="l" t="t" r="r" b="b"/>
            <a:pathLst>
              <a:path w="1091565" h="698500">
                <a:moveTo>
                  <a:pt x="1085215" y="0"/>
                </a:moveTo>
                <a:lnTo>
                  <a:pt x="4572" y="0"/>
                </a:lnTo>
                <a:lnTo>
                  <a:pt x="0" y="4572"/>
                </a:lnTo>
                <a:lnTo>
                  <a:pt x="0" y="691896"/>
                </a:lnTo>
                <a:lnTo>
                  <a:pt x="4572" y="698119"/>
                </a:lnTo>
                <a:lnTo>
                  <a:pt x="1085215" y="698119"/>
                </a:lnTo>
                <a:lnTo>
                  <a:pt x="1091311" y="691896"/>
                </a:lnTo>
                <a:lnTo>
                  <a:pt x="1091311" y="684276"/>
                </a:lnTo>
                <a:lnTo>
                  <a:pt x="24511" y="684276"/>
                </a:lnTo>
                <a:lnTo>
                  <a:pt x="12319" y="672211"/>
                </a:lnTo>
                <a:lnTo>
                  <a:pt x="24511" y="672211"/>
                </a:lnTo>
                <a:lnTo>
                  <a:pt x="24511" y="24511"/>
                </a:lnTo>
                <a:lnTo>
                  <a:pt x="12319" y="24511"/>
                </a:lnTo>
                <a:lnTo>
                  <a:pt x="24511" y="12318"/>
                </a:lnTo>
                <a:lnTo>
                  <a:pt x="1091311" y="12318"/>
                </a:lnTo>
                <a:lnTo>
                  <a:pt x="1091311" y="4572"/>
                </a:lnTo>
                <a:lnTo>
                  <a:pt x="1085215" y="0"/>
                </a:lnTo>
                <a:close/>
              </a:path>
              <a:path w="1091565" h="698500">
                <a:moveTo>
                  <a:pt x="24511" y="672211"/>
                </a:moveTo>
                <a:lnTo>
                  <a:pt x="12319" y="672211"/>
                </a:lnTo>
                <a:lnTo>
                  <a:pt x="24511" y="684276"/>
                </a:lnTo>
                <a:lnTo>
                  <a:pt x="24511" y="672211"/>
                </a:lnTo>
                <a:close/>
              </a:path>
              <a:path w="1091565" h="698500">
                <a:moveTo>
                  <a:pt x="1065402" y="672211"/>
                </a:moveTo>
                <a:lnTo>
                  <a:pt x="24511" y="672211"/>
                </a:lnTo>
                <a:lnTo>
                  <a:pt x="24511" y="684276"/>
                </a:lnTo>
                <a:lnTo>
                  <a:pt x="1065402" y="684276"/>
                </a:lnTo>
                <a:lnTo>
                  <a:pt x="1065402" y="672211"/>
                </a:lnTo>
                <a:close/>
              </a:path>
              <a:path w="1091565" h="698500">
                <a:moveTo>
                  <a:pt x="1065402" y="12318"/>
                </a:moveTo>
                <a:lnTo>
                  <a:pt x="1065402" y="684276"/>
                </a:lnTo>
                <a:lnTo>
                  <a:pt x="1077468" y="672211"/>
                </a:lnTo>
                <a:lnTo>
                  <a:pt x="1091311" y="672211"/>
                </a:lnTo>
                <a:lnTo>
                  <a:pt x="1091311" y="24511"/>
                </a:lnTo>
                <a:lnTo>
                  <a:pt x="1077468" y="24511"/>
                </a:lnTo>
                <a:lnTo>
                  <a:pt x="1065402" y="12318"/>
                </a:lnTo>
                <a:close/>
              </a:path>
              <a:path w="1091565" h="698500">
                <a:moveTo>
                  <a:pt x="1091311" y="672211"/>
                </a:moveTo>
                <a:lnTo>
                  <a:pt x="1077468" y="672211"/>
                </a:lnTo>
                <a:lnTo>
                  <a:pt x="1065402" y="684276"/>
                </a:lnTo>
                <a:lnTo>
                  <a:pt x="1091311" y="684276"/>
                </a:lnTo>
                <a:lnTo>
                  <a:pt x="1091311" y="672211"/>
                </a:lnTo>
                <a:close/>
              </a:path>
              <a:path w="1091565" h="698500">
                <a:moveTo>
                  <a:pt x="24511" y="12318"/>
                </a:moveTo>
                <a:lnTo>
                  <a:pt x="12319" y="24511"/>
                </a:lnTo>
                <a:lnTo>
                  <a:pt x="24511" y="24511"/>
                </a:lnTo>
                <a:lnTo>
                  <a:pt x="24511" y="12318"/>
                </a:lnTo>
                <a:close/>
              </a:path>
              <a:path w="1091565" h="698500">
                <a:moveTo>
                  <a:pt x="1065402" y="12318"/>
                </a:moveTo>
                <a:lnTo>
                  <a:pt x="24511" y="12318"/>
                </a:lnTo>
                <a:lnTo>
                  <a:pt x="24511" y="24511"/>
                </a:lnTo>
                <a:lnTo>
                  <a:pt x="1065402" y="24511"/>
                </a:lnTo>
                <a:lnTo>
                  <a:pt x="1065402" y="12318"/>
                </a:lnTo>
                <a:close/>
              </a:path>
              <a:path w="1091565" h="698500">
                <a:moveTo>
                  <a:pt x="1091311" y="12318"/>
                </a:moveTo>
                <a:lnTo>
                  <a:pt x="1065402" y="12318"/>
                </a:lnTo>
                <a:lnTo>
                  <a:pt x="1077468" y="24511"/>
                </a:lnTo>
                <a:lnTo>
                  <a:pt x="1091311" y="24511"/>
                </a:lnTo>
                <a:lnTo>
                  <a:pt x="1091311" y="12318"/>
                </a:lnTo>
                <a:close/>
              </a:path>
            </a:pathLst>
          </a:custGeom>
          <a:solidFill>
            <a:srgbClr val="385D89"/>
          </a:solidFill>
        </p:spPr>
        <p:txBody>
          <a:bodyPr wrap="square" lIns="0" tIns="0" rIns="0" bIns="0" rtlCol="0"/>
          <a:lstStyle/>
          <a:p>
            <a:endParaRPr/>
          </a:p>
        </p:txBody>
      </p:sp>
      <p:sp>
        <p:nvSpPr>
          <p:cNvPr id="41" name="object 41"/>
          <p:cNvSpPr txBox="1"/>
          <p:nvPr/>
        </p:nvSpPr>
        <p:spPr>
          <a:xfrm>
            <a:off x="6286500" y="2875279"/>
            <a:ext cx="1065530" cy="513080"/>
          </a:xfrm>
          <a:prstGeom prst="rect">
            <a:avLst/>
          </a:prstGeom>
        </p:spPr>
        <p:txBody>
          <a:bodyPr vert="horz" wrap="square" lIns="0" tIns="12065" rIns="0" bIns="0" rtlCol="0">
            <a:spAutoFit/>
          </a:bodyPr>
          <a:lstStyle/>
          <a:p>
            <a:pPr marL="263525" marR="248285" indent="-9525">
              <a:lnSpc>
                <a:spcPct val="100000"/>
              </a:lnSpc>
              <a:spcBef>
                <a:spcPts val="95"/>
              </a:spcBef>
            </a:pPr>
            <a:r>
              <a:rPr sz="1600" spc="-5" dirty="0">
                <a:solidFill>
                  <a:srgbClr val="FFFFFF"/>
                </a:solidFill>
                <a:latin typeface="Calibri"/>
                <a:cs typeface="Calibri"/>
              </a:rPr>
              <a:t>De</a:t>
            </a:r>
            <a:r>
              <a:rPr sz="1600" spc="-10" dirty="0">
                <a:solidFill>
                  <a:srgbClr val="FFFFFF"/>
                </a:solidFill>
                <a:latin typeface="Calibri"/>
                <a:cs typeface="Calibri"/>
              </a:rPr>
              <a:t>s</a:t>
            </a:r>
            <a:r>
              <a:rPr sz="1600" dirty="0">
                <a:solidFill>
                  <a:srgbClr val="FFFFFF"/>
                </a:solidFill>
                <a:latin typeface="Calibri"/>
                <a:cs typeface="Calibri"/>
              </a:rPr>
              <a:t>i</a:t>
            </a:r>
            <a:r>
              <a:rPr sz="1600" spc="-5" dirty="0">
                <a:solidFill>
                  <a:srgbClr val="FFFFFF"/>
                </a:solidFill>
                <a:latin typeface="Calibri"/>
                <a:cs typeface="Calibri"/>
              </a:rPr>
              <a:t>gn  </a:t>
            </a:r>
            <a:r>
              <a:rPr sz="1600" spc="-40" dirty="0">
                <a:solidFill>
                  <a:srgbClr val="FFFFFF"/>
                </a:solidFill>
                <a:latin typeface="Calibri"/>
                <a:cs typeface="Calibri"/>
              </a:rPr>
              <a:t>P</a:t>
            </a:r>
            <a:r>
              <a:rPr sz="1600" spc="-15" dirty="0">
                <a:solidFill>
                  <a:srgbClr val="FFFFFF"/>
                </a:solidFill>
                <a:latin typeface="Calibri"/>
                <a:cs typeface="Calibri"/>
              </a:rPr>
              <a:t>at</a:t>
            </a:r>
            <a:r>
              <a:rPr sz="1600" spc="-10" dirty="0">
                <a:solidFill>
                  <a:srgbClr val="FFFFFF"/>
                </a:solidFill>
                <a:latin typeface="Calibri"/>
                <a:cs typeface="Calibri"/>
              </a:rPr>
              <a:t>e</a:t>
            </a:r>
            <a:r>
              <a:rPr sz="1600" spc="-20" dirty="0">
                <a:solidFill>
                  <a:srgbClr val="FFFFFF"/>
                </a:solidFill>
                <a:latin typeface="Calibri"/>
                <a:cs typeface="Calibri"/>
              </a:rPr>
              <a:t>n</a:t>
            </a:r>
            <a:r>
              <a:rPr sz="1600" spc="-5" dirty="0">
                <a:solidFill>
                  <a:srgbClr val="FFFFFF"/>
                </a:solidFill>
                <a:latin typeface="Calibri"/>
                <a:cs typeface="Calibri"/>
              </a:rPr>
              <a:t>t</a:t>
            </a:r>
            <a:endParaRPr sz="1600">
              <a:latin typeface="Calibri"/>
              <a:cs typeface="Calibri"/>
            </a:endParaRPr>
          </a:p>
        </p:txBody>
      </p:sp>
      <p:sp>
        <p:nvSpPr>
          <p:cNvPr id="42" name="object 42"/>
          <p:cNvSpPr/>
          <p:nvPr/>
        </p:nvSpPr>
        <p:spPr>
          <a:xfrm>
            <a:off x="7923148" y="2804286"/>
            <a:ext cx="914400" cy="655320"/>
          </a:xfrm>
          <a:custGeom>
            <a:avLst/>
            <a:gdLst/>
            <a:ahLst/>
            <a:cxnLst/>
            <a:rect l="l" t="t" r="r" b="b"/>
            <a:pathLst>
              <a:path w="914400" h="655320">
                <a:moveTo>
                  <a:pt x="0" y="0"/>
                </a:moveTo>
                <a:lnTo>
                  <a:pt x="914400" y="0"/>
                </a:lnTo>
                <a:lnTo>
                  <a:pt x="914400" y="655193"/>
                </a:lnTo>
                <a:lnTo>
                  <a:pt x="0" y="655193"/>
                </a:lnTo>
                <a:lnTo>
                  <a:pt x="0" y="0"/>
                </a:lnTo>
                <a:close/>
              </a:path>
            </a:pathLst>
          </a:custGeom>
          <a:solidFill>
            <a:srgbClr val="00AF50"/>
          </a:solidFill>
        </p:spPr>
        <p:txBody>
          <a:bodyPr wrap="square" lIns="0" tIns="0" rIns="0" bIns="0" rtlCol="0"/>
          <a:lstStyle/>
          <a:p>
            <a:endParaRPr/>
          </a:p>
        </p:txBody>
      </p:sp>
      <p:sp>
        <p:nvSpPr>
          <p:cNvPr id="43" name="object 43"/>
          <p:cNvSpPr/>
          <p:nvPr/>
        </p:nvSpPr>
        <p:spPr>
          <a:xfrm>
            <a:off x="7911083" y="2791967"/>
            <a:ext cx="939165" cy="680085"/>
          </a:xfrm>
          <a:custGeom>
            <a:avLst/>
            <a:gdLst/>
            <a:ahLst/>
            <a:cxnLst/>
            <a:rect l="l" t="t" r="r" b="b"/>
            <a:pathLst>
              <a:path w="939165" h="680085">
                <a:moveTo>
                  <a:pt x="932561" y="0"/>
                </a:moveTo>
                <a:lnTo>
                  <a:pt x="5969" y="0"/>
                </a:lnTo>
                <a:lnTo>
                  <a:pt x="0" y="4571"/>
                </a:lnTo>
                <a:lnTo>
                  <a:pt x="0" y="673607"/>
                </a:lnTo>
                <a:lnTo>
                  <a:pt x="5969" y="679704"/>
                </a:lnTo>
                <a:lnTo>
                  <a:pt x="932561" y="679704"/>
                </a:lnTo>
                <a:lnTo>
                  <a:pt x="938657" y="673607"/>
                </a:lnTo>
                <a:lnTo>
                  <a:pt x="938657" y="667512"/>
                </a:lnTo>
                <a:lnTo>
                  <a:pt x="25908" y="667512"/>
                </a:lnTo>
                <a:lnTo>
                  <a:pt x="12065" y="655446"/>
                </a:lnTo>
                <a:lnTo>
                  <a:pt x="25908" y="655446"/>
                </a:lnTo>
                <a:lnTo>
                  <a:pt x="25908" y="24511"/>
                </a:lnTo>
                <a:lnTo>
                  <a:pt x="12065" y="24511"/>
                </a:lnTo>
                <a:lnTo>
                  <a:pt x="25908" y="12318"/>
                </a:lnTo>
                <a:lnTo>
                  <a:pt x="938657" y="12318"/>
                </a:lnTo>
                <a:lnTo>
                  <a:pt x="938657" y="4571"/>
                </a:lnTo>
                <a:lnTo>
                  <a:pt x="932561" y="0"/>
                </a:lnTo>
                <a:close/>
              </a:path>
              <a:path w="939165" h="680085">
                <a:moveTo>
                  <a:pt x="25908" y="655446"/>
                </a:moveTo>
                <a:lnTo>
                  <a:pt x="12065" y="655446"/>
                </a:lnTo>
                <a:lnTo>
                  <a:pt x="25908" y="667512"/>
                </a:lnTo>
                <a:lnTo>
                  <a:pt x="25908" y="655446"/>
                </a:lnTo>
                <a:close/>
              </a:path>
              <a:path w="939165" h="680085">
                <a:moveTo>
                  <a:pt x="914400" y="655446"/>
                </a:moveTo>
                <a:lnTo>
                  <a:pt x="25908" y="655446"/>
                </a:lnTo>
                <a:lnTo>
                  <a:pt x="25908" y="667512"/>
                </a:lnTo>
                <a:lnTo>
                  <a:pt x="914400" y="667512"/>
                </a:lnTo>
                <a:lnTo>
                  <a:pt x="914400" y="655446"/>
                </a:lnTo>
                <a:close/>
              </a:path>
              <a:path w="939165" h="680085">
                <a:moveTo>
                  <a:pt x="914400" y="12318"/>
                </a:moveTo>
                <a:lnTo>
                  <a:pt x="914400" y="667512"/>
                </a:lnTo>
                <a:lnTo>
                  <a:pt x="926465" y="655446"/>
                </a:lnTo>
                <a:lnTo>
                  <a:pt x="938657" y="655446"/>
                </a:lnTo>
                <a:lnTo>
                  <a:pt x="938657" y="24511"/>
                </a:lnTo>
                <a:lnTo>
                  <a:pt x="926465" y="24511"/>
                </a:lnTo>
                <a:lnTo>
                  <a:pt x="914400" y="12318"/>
                </a:lnTo>
                <a:close/>
              </a:path>
              <a:path w="939165" h="680085">
                <a:moveTo>
                  <a:pt x="938657" y="655446"/>
                </a:moveTo>
                <a:lnTo>
                  <a:pt x="926465" y="655446"/>
                </a:lnTo>
                <a:lnTo>
                  <a:pt x="914400" y="667512"/>
                </a:lnTo>
                <a:lnTo>
                  <a:pt x="938657" y="667512"/>
                </a:lnTo>
                <a:lnTo>
                  <a:pt x="938657" y="655446"/>
                </a:lnTo>
                <a:close/>
              </a:path>
              <a:path w="939165" h="680085">
                <a:moveTo>
                  <a:pt x="25908" y="12318"/>
                </a:moveTo>
                <a:lnTo>
                  <a:pt x="12065" y="24511"/>
                </a:lnTo>
                <a:lnTo>
                  <a:pt x="25908" y="24511"/>
                </a:lnTo>
                <a:lnTo>
                  <a:pt x="25908" y="12318"/>
                </a:lnTo>
                <a:close/>
              </a:path>
              <a:path w="939165" h="680085">
                <a:moveTo>
                  <a:pt x="914400" y="12318"/>
                </a:moveTo>
                <a:lnTo>
                  <a:pt x="25908" y="12318"/>
                </a:lnTo>
                <a:lnTo>
                  <a:pt x="25908" y="24511"/>
                </a:lnTo>
                <a:lnTo>
                  <a:pt x="914400" y="24511"/>
                </a:lnTo>
                <a:lnTo>
                  <a:pt x="914400" y="12318"/>
                </a:lnTo>
                <a:close/>
              </a:path>
              <a:path w="939165" h="680085">
                <a:moveTo>
                  <a:pt x="938657" y="12318"/>
                </a:moveTo>
                <a:lnTo>
                  <a:pt x="914400" y="12318"/>
                </a:lnTo>
                <a:lnTo>
                  <a:pt x="926465" y="24511"/>
                </a:lnTo>
                <a:lnTo>
                  <a:pt x="938657" y="24511"/>
                </a:lnTo>
                <a:lnTo>
                  <a:pt x="938657" y="12318"/>
                </a:lnTo>
                <a:close/>
              </a:path>
            </a:pathLst>
          </a:custGeom>
          <a:solidFill>
            <a:srgbClr val="385D89"/>
          </a:solidFill>
        </p:spPr>
        <p:txBody>
          <a:bodyPr wrap="square" lIns="0" tIns="0" rIns="0" bIns="0" rtlCol="0"/>
          <a:lstStyle/>
          <a:p>
            <a:endParaRPr/>
          </a:p>
        </p:txBody>
      </p:sp>
      <p:sp>
        <p:nvSpPr>
          <p:cNvPr id="44" name="object 44"/>
          <p:cNvSpPr txBox="1"/>
          <p:nvPr/>
        </p:nvSpPr>
        <p:spPr>
          <a:xfrm>
            <a:off x="7923148" y="2966847"/>
            <a:ext cx="914400" cy="299720"/>
          </a:xfrm>
          <a:prstGeom prst="rect">
            <a:avLst/>
          </a:prstGeom>
        </p:spPr>
        <p:txBody>
          <a:bodyPr vert="horz" wrap="square" lIns="0" tIns="12700" rIns="0" bIns="0" rtlCol="0">
            <a:spAutoFit/>
          </a:bodyPr>
          <a:lstStyle/>
          <a:p>
            <a:pPr algn="ctr">
              <a:lnSpc>
                <a:spcPct val="100000"/>
              </a:lnSpc>
              <a:spcBef>
                <a:spcPts val="100"/>
              </a:spcBef>
            </a:pPr>
            <a:r>
              <a:rPr sz="1800" dirty="0">
                <a:solidFill>
                  <a:srgbClr val="FFFFFF"/>
                </a:solidFill>
                <a:latin typeface="Calibri"/>
                <a:cs typeface="Calibri"/>
              </a:rPr>
              <a:t>©</a:t>
            </a:r>
            <a:endParaRPr sz="1800">
              <a:latin typeface="Calibri"/>
              <a:cs typeface="Calibri"/>
            </a:endParaRPr>
          </a:p>
        </p:txBody>
      </p:sp>
      <p:sp>
        <p:nvSpPr>
          <p:cNvPr id="45" name="object 45"/>
          <p:cNvSpPr/>
          <p:nvPr/>
        </p:nvSpPr>
        <p:spPr>
          <a:xfrm>
            <a:off x="6755892" y="2281554"/>
            <a:ext cx="603885" cy="527685"/>
          </a:xfrm>
          <a:custGeom>
            <a:avLst/>
            <a:gdLst/>
            <a:ahLst/>
            <a:cxnLst/>
            <a:rect l="l" t="t" r="r" b="b"/>
            <a:pathLst>
              <a:path w="603884" h="527685">
                <a:moveTo>
                  <a:pt x="57784" y="451103"/>
                </a:moveTo>
                <a:lnTo>
                  <a:pt x="0" y="451103"/>
                </a:lnTo>
                <a:lnTo>
                  <a:pt x="64007" y="527303"/>
                </a:lnTo>
                <a:lnTo>
                  <a:pt x="116494" y="463295"/>
                </a:lnTo>
                <a:lnTo>
                  <a:pt x="57784" y="463295"/>
                </a:lnTo>
                <a:lnTo>
                  <a:pt x="57784" y="451103"/>
                </a:lnTo>
                <a:close/>
              </a:path>
              <a:path w="603884" h="527685">
                <a:moveTo>
                  <a:pt x="589660" y="257556"/>
                </a:moveTo>
                <a:lnTo>
                  <a:pt x="59435" y="257556"/>
                </a:lnTo>
                <a:lnTo>
                  <a:pt x="57784" y="260603"/>
                </a:lnTo>
                <a:lnTo>
                  <a:pt x="57784" y="463295"/>
                </a:lnTo>
                <a:lnTo>
                  <a:pt x="70103" y="463295"/>
                </a:lnTo>
                <a:lnTo>
                  <a:pt x="70103" y="269620"/>
                </a:lnTo>
                <a:lnTo>
                  <a:pt x="64007" y="269620"/>
                </a:lnTo>
                <a:lnTo>
                  <a:pt x="70103" y="263525"/>
                </a:lnTo>
                <a:lnTo>
                  <a:pt x="589660" y="263525"/>
                </a:lnTo>
                <a:lnTo>
                  <a:pt x="589660" y="257556"/>
                </a:lnTo>
                <a:close/>
              </a:path>
              <a:path w="603884" h="527685">
                <a:moveTo>
                  <a:pt x="126491" y="451103"/>
                </a:moveTo>
                <a:lnTo>
                  <a:pt x="70103" y="451103"/>
                </a:lnTo>
                <a:lnTo>
                  <a:pt x="70103" y="463295"/>
                </a:lnTo>
                <a:lnTo>
                  <a:pt x="116494" y="463295"/>
                </a:lnTo>
                <a:lnTo>
                  <a:pt x="126491" y="451103"/>
                </a:lnTo>
                <a:close/>
              </a:path>
              <a:path w="603884" h="527685">
                <a:moveTo>
                  <a:pt x="70103" y="263525"/>
                </a:moveTo>
                <a:lnTo>
                  <a:pt x="64007" y="269620"/>
                </a:lnTo>
                <a:lnTo>
                  <a:pt x="70103" y="269620"/>
                </a:lnTo>
                <a:lnTo>
                  <a:pt x="70103" y="263525"/>
                </a:lnTo>
                <a:close/>
              </a:path>
              <a:path w="603884" h="527685">
                <a:moveTo>
                  <a:pt x="603503" y="257556"/>
                </a:moveTo>
                <a:lnTo>
                  <a:pt x="595756" y="257556"/>
                </a:lnTo>
                <a:lnTo>
                  <a:pt x="589660" y="263525"/>
                </a:lnTo>
                <a:lnTo>
                  <a:pt x="70103" y="263525"/>
                </a:lnTo>
                <a:lnTo>
                  <a:pt x="70103" y="269620"/>
                </a:lnTo>
                <a:lnTo>
                  <a:pt x="600328" y="269620"/>
                </a:lnTo>
                <a:lnTo>
                  <a:pt x="603503" y="268224"/>
                </a:lnTo>
                <a:lnTo>
                  <a:pt x="603503" y="257556"/>
                </a:lnTo>
                <a:close/>
              </a:path>
              <a:path w="603884" h="527685">
                <a:moveTo>
                  <a:pt x="603503" y="0"/>
                </a:moveTo>
                <a:lnTo>
                  <a:pt x="589660" y="0"/>
                </a:lnTo>
                <a:lnTo>
                  <a:pt x="589660" y="263525"/>
                </a:lnTo>
                <a:lnTo>
                  <a:pt x="595756" y="257556"/>
                </a:lnTo>
                <a:lnTo>
                  <a:pt x="603503" y="257556"/>
                </a:lnTo>
                <a:lnTo>
                  <a:pt x="603503" y="0"/>
                </a:lnTo>
                <a:close/>
              </a:path>
            </a:pathLst>
          </a:custGeom>
          <a:solidFill>
            <a:srgbClr val="497DBA"/>
          </a:solidFill>
        </p:spPr>
        <p:txBody>
          <a:bodyPr wrap="square" lIns="0" tIns="0" rIns="0" bIns="0" rtlCol="0"/>
          <a:lstStyle/>
          <a:p>
            <a:endParaRPr/>
          </a:p>
        </p:txBody>
      </p:sp>
      <p:sp>
        <p:nvSpPr>
          <p:cNvPr id="46" name="object 46"/>
          <p:cNvSpPr/>
          <p:nvPr/>
        </p:nvSpPr>
        <p:spPr>
          <a:xfrm>
            <a:off x="5980048" y="1670304"/>
            <a:ext cx="497205" cy="127000"/>
          </a:xfrm>
          <a:custGeom>
            <a:avLst/>
            <a:gdLst/>
            <a:ahLst/>
            <a:cxnLst/>
            <a:rect l="l" t="t" r="r" b="b"/>
            <a:pathLst>
              <a:path w="497204" h="127000">
                <a:moveTo>
                  <a:pt x="420750" y="0"/>
                </a:moveTo>
                <a:lnTo>
                  <a:pt x="420750" y="126619"/>
                </a:lnTo>
                <a:lnTo>
                  <a:pt x="489693" y="68707"/>
                </a:lnTo>
                <a:lnTo>
                  <a:pt x="432815" y="68707"/>
                </a:lnTo>
                <a:lnTo>
                  <a:pt x="432815" y="56515"/>
                </a:lnTo>
                <a:lnTo>
                  <a:pt x="489531" y="56515"/>
                </a:lnTo>
                <a:lnTo>
                  <a:pt x="420750" y="0"/>
                </a:lnTo>
                <a:close/>
              </a:path>
              <a:path w="497204" h="127000">
                <a:moveTo>
                  <a:pt x="420750" y="56515"/>
                </a:moveTo>
                <a:lnTo>
                  <a:pt x="0" y="56515"/>
                </a:lnTo>
                <a:lnTo>
                  <a:pt x="0" y="68707"/>
                </a:lnTo>
                <a:lnTo>
                  <a:pt x="420750" y="68707"/>
                </a:lnTo>
                <a:lnTo>
                  <a:pt x="420750" y="56515"/>
                </a:lnTo>
                <a:close/>
              </a:path>
              <a:path w="497204" h="127000">
                <a:moveTo>
                  <a:pt x="489531" y="56515"/>
                </a:moveTo>
                <a:lnTo>
                  <a:pt x="432815" y="56515"/>
                </a:lnTo>
                <a:lnTo>
                  <a:pt x="432815" y="68707"/>
                </a:lnTo>
                <a:lnTo>
                  <a:pt x="489693" y="68707"/>
                </a:lnTo>
                <a:lnTo>
                  <a:pt x="496950" y="62611"/>
                </a:lnTo>
                <a:lnTo>
                  <a:pt x="489531" y="56515"/>
                </a:lnTo>
                <a:close/>
              </a:path>
            </a:pathLst>
          </a:custGeom>
          <a:solidFill>
            <a:srgbClr val="497DBA"/>
          </a:solidFill>
        </p:spPr>
        <p:txBody>
          <a:bodyPr wrap="square" lIns="0" tIns="0" rIns="0" bIns="0" rtlCol="0"/>
          <a:lstStyle/>
          <a:p>
            <a:endParaRPr/>
          </a:p>
        </p:txBody>
      </p:sp>
      <p:sp>
        <p:nvSpPr>
          <p:cNvPr id="47" name="object 47"/>
          <p:cNvSpPr txBox="1"/>
          <p:nvPr/>
        </p:nvSpPr>
        <p:spPr>
          <a:xfrm>
            <a:off x="6058789" y="1416811"/>
            <a:ext cx="2940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endParaRPr sz="1800">
              <a:latin typeface="Calibri"/>
              <a:cs typeface="Calibri"/>
            </a:endParaRPr>
          </a:p>
        </p:txBody>
      </p:sp>
      <p:sp>
        <p:nvSpPr>
          <p:cNvPr id="48" name="object 48"/>
          <p:cNvSpPr txBox="1"/>
          <p:nvPr/>
        </p:nvSpPr>
        <p:spPr>
          <a:xfrm>
            <a:off x="6896989" y="2236851"/>
            <a:ext cx="32385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es</a:t>
            </a:r>
            <a:endParaRPr sz="1800">
              <a:latin typeface="Calibri"/>
              <a:cs typeface="Calibri"/>
            </a:endParaRPr>
          </a:p>
        </p:txBody>
      </p:sp>
      <p:sp>
        <p:nvSpPr>
          <p:cNvPr id="49" name="object 49"/>
          <p:cNvSpPr/>
          <p:nvPr/>
        </p:nvSpPr>
        <p:spPr>
          <a:xfrm>
            <a:off x="8227948" y="1726819"/>
            <a:ext cx="445134" cy="1073150"/>
          </a:xfrm>
          <a:custGeom>
            <a:avLst/>
            <a:gdLst/>
            <a:ahLst/>
            <a:cxnLst/>
            <a:rect l="l" t="t" r="r" b="b"/>
            <a:pathLst>
              <a:path w="445134" h="1073150">
                <a:moveTo>
                  <a:pt x="374903" y="996695"/>
                </a:moveTo>
                <a:lnTo>
                  <a:pt x="316992" y="996695"/>
                </a:lnTo>
                <a:lnTo>
                  <a:pt x="381000" y="1072895"/>
                </a:lnTo>
                <a:lnTo>
                  <a:pt x="434980" y="1008760"/>
                </a:lnTo>
                <a:lnTo>
                  <a:pt x="374903" y="1008760"/>
                </a:lnTo>
                <a:lnTo>
                  <a:pt x="374903" y="996695"/>
                </a:lnTo>
                <a:close/>
              </a:path>
              <a:path w="445134" h="1073150">
                <a:moveTo>
                  <a:pt x="374903" y="6095"/>
                </a:moveTo>
                <a:lnTo>
                  <a:pt x="374903" y="1008760"/>
                </a:lnTo>
                <a:lnTo>
                  <a:pt x="387096" y="1008760"/>
                </a:lnTo>
                <a:lnTo>
                  <a:pt x="387096" y="12191"/>
                </a:lnTo>
                <a:lnTo>
                  <a:pt x="381000" y="12191"/>
                </a:lnTo>
                <a:lnTo>
                  <a:pt x="374903" y="6095"/>
                </a:lnTo>
                <a:close/>
              </a:path>
              <a:path w="445134" h="1073150">
                <a:moveTo>
                  <a:pt x="445134" y="996695"/>
                </a:moveTo>
                <a:lnTo>
                  <a:pt x="387096" y="996695"/>
                </a:lnTo>
                <a:lnTo>
                  <a:pt x="387096" y="1008760"/>
                </a:lnTo>
                <a:lnTo>
                  <a:pt x="434980" y="1008760"/>
                </a:lnTo>
                <a:lnTo>
                  <a:pt x="445134" y="996695"/>
                </a:lnTo>
                <a:close/>
              </a:path>
              <a:path w="445134" h="1073150">
                <a:moveTo>
                  <a:pt x="384175" y="0"/>
                </a:moveTo>
                <a:lnTo>
                  <a:pt x="0" y="0"/>
                </a:lnTo>
                <a:lnTo>
                  <a:pt x="0" y="12191"/>
                </a:lnTo>
                <a:lnTo>
                  <a:pt x="374903" y="12191"/>
                </a:lnTo>
                <a:lnTo>
                  <a:pt x="374903" y="6095"/>
                </a:lnTo>
                <a:lnTo>
                  <a:pt x="387096" y="6095"/>
                </a:lnTo>
                <a:lnTo>
                  <a:pt x="387096" y="2920"/>
                </a:lnTo>
                <a:lnTo>
                  <a:pt x="384175" y="0"/>
                </a:lnTo>
                <a:close/>
              </a:path>
              <a:path w="445134" h="1073150">
                <a:moveTo>
                  <a:pt x="387096" y="6095"/>
                </a:moveTo>
                <a:lnTo>
                  <a:pt x="374903" y="6095"/>
                </a:lnTo>
                <a:lnTo>
                  <a:pt x="381000" y="12191"/>
                </a:lnTo>
                <a:lnTo>
                  <a:pt x="387096" y="12191"/>
                </a:lnTo>
                <a:lnTo>
                  <a:pt x="387096" y="6095"/>
                </a:lnTo>
                <a:close/>
              </a:path>
            </a:pathLst>
          </a:custGeom>
          <a:solidFill>
            <a:srgbClr val="497DBA"/>
          </a:solidFill>
        </p:spPr>
        <p:txBody>
          <a:bodyPr wrap="square" lIns="0" tIns="0" rIns="0" bIns="0" rtlCol="0"/>
          <a:lstStyle/>
          <a:p>
            <a:endParaRPr/>
          </a:p>
        </p:txBody>
      </p:sp>
      <p:sp>
        <p:nvSpPr>
          <p:cNvPr id="50" name="object 50"/>
          <p:cNvSpPr txBox="1"/>
          <p:nvPr/>
        </p:nvSpPr>
        <p:spPr>
          <a:xfrm>
            <a:off x="8270113" y="1416811"/>
            <a:ext cx="2940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endParaRPr sz="1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587" y="1851146"/>
            <a:ext cx="7506334" cy="1025409"/>
          </a:xfrm>
          <a:prstGeom prst="rect">
            <a:avLst/>
          </a:prstGeom>
        </p:spPr>
        <p:txBody>
          <a:bodyPr vert="horz" wrap="square" lIns="0" tIns="12065" rIns="0" bIns="0" rtlCol="0">
            <a:spAutoFit/>
          </a:bodyPr>
          <a:lstStyle/>
          <a:p>
            <a:pPr marL="12700" algn="ctr">
              <a:lnSpc>
                <a:spcPct val="100000"/>
              </a:lnSpc>
              <a:spcBef>
                <a:spcPts val="95"/>
              </a:spcBef>
            </a:pPr>
            <a:r>
              <a:rPr spc="-10" dirty="0"/>
              <a:t>BUSINESS AND COMPETITIVE </a:t>
            </a:r>
            <a:br>
              <a:rPr lang="en-US" spc="-10" dirty="0"/>
            </a:br>
            <a:r>
              <a:rPr spc="-50" dirty="0"/>
              <a:t>VALUE </a:t>
            </a:r>
            <a:r>
              <a:rPr spc="-5" dirty="0"/>
              <a:t>OF</a:t>
            </a:r>
            <a:r>
              <a:rPr spc="55" dirty="0"/>
              <a:t> </a:t>
            </a:r>
            <a:r>
              <a:rPr spc="-5" dirty="0"/>
              <a:t>IP</a:t>
            </a:r>
          </a:p>
        </p:txBody>
      </p:sp>
      <p:sp>
        <p:nvSpPr>
          <p:cNvPr id="3" name="object 3"/>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37</a:t>
            </a:fld>
            <a:endParaRPr spc="-5"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412622"/>
            <a:ext cx="8247380" cy="436880"/>
          </a:xfrm>
          <a:prstGeom prst="rect">
            <a:avLst/>
          </a:prstGeom>
        </p:spPr>
        <p:txBody>
          <a:bodyPr vert="horz" wrap="square" lIns="0" tIns="12700" rIns="0" bIns="0" rtlCol="0">
            <a:spAutoFit/>
          </a:bodyPr>
          <a:lstStyle/>
          <a:p>
            <a:pPr marL="12700">
              <a:lnSpc>
                <a:spcPct val="100000"/>
              </a:lnSpc>
              <a:spcBef>
                <a:spcPts val="100"/>
              </a:spcBef>
            </a:pPr>
            <a:r>
              <a:rPr sz="2700" dirty="0"/>
              <a:t>IP </a:t>
            </a:r>
            <a:r>
              <a:rPr sz="2700" spc="-5" dirty="0"/>
              <a:t>Goals Aligned </a:t>
            </a:r>
            <a:r>
              <a:rPr sz="2700" dirty="0"/>
              <a:t>with </a:t>
            </a:r>
            <a:r>
              <a:rPr sz="2700" spc="-15" dirty="0"/>
              <a:t>Business/Technical</a:t>
            </a:r>
            <a:r>
              <a:rPr sz="2700" spc="-160" dirty="0"/>
              <a:t> </a:t>
            </a:r>
            <a:r>
              <a:rPr sz="2700" spc="-5" dirty="0"/>
              <a:t>Strategy</a:t>
            </a:r>
            <a:endParaRPr sz="2700"/>
          </a:p>
        </p:txBody>
      </p:sp>
      <p:sp>
        <p:nvSpPr>
          <p:cNvPr id="17" name="object 17"/>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pc="-5" dirty="0"/>
              <a:t>38</a:t>
            </a:fld>
            <a:endParaRPr spc="-5" dirty="0"/>
          </a:p>
        </p:txBody>
      </p:sp>
      <p:sp>
        <p:nvSpPr>
          <p:cNvPr id="3" name="object 3"/>
          <p:cNvSpPr/>
          <p:nvPr/>
        </p:nvSpPr>
        <p:spPr>
          <a:xfrm>
            <a:off x="376427" y="1549908"/>
            <a:ext cx="2017750" cy="121462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96188" y="1730882"/>
            <a:ext cx="1778000" cy="801370"/>
          </a:xfrm>
          <a:prstGeom prst="rect">
            <a:avLst/>
          </a:prstGeom>
        </p:spPr>
        <p:txBody>
          <a:bodyPr vert="horz" wrap="square" lIns="0" tIns="36195" rIns="0" bIns="0" rtlCol="0">
            <a:spAutoFit/>
          </a:bodyPr>
          <a:lstStyle/>
          <a:p>
            <a:pPr marL="12065" marR="5080" algn="ctr">
              <a:lnSpc>
                <a:spcPct val="91400"/>
              </a:lnSpc>
              <a:spcBef>
                <a:spcPts val="285"/>
              </a:spcBef>
            </a:pPr>
            <a:r>
              <a:rPr sz="1800" spc="-10" dirty="0">
                <a:latin typeface="Calibri"/>
                <a:cs typeface="Calibri"/>
              </a:rPr>
              <a:t>Deterrence</a:t>
            </a:r>
            <a:r>
              <a:rPr sz="1800" spc="-65" dirty="0">
                <a:latin typeface="Calibri"/>
                <a:cs typeface="Calibri"/>
              </a:rPr>
              <a:t> </a:t>
            </a:r>
            <a:r>
              <a:rPr sz="1800" spc="-10" dirty="0">
                <a:latin typeface="Calibri"/>
                <a:cs typeface="Calibri"/>
              </a:rPr>
              <a:t>against  </a:t>
            </a:r>
            <a:r>
              <a:rPr sz="1800" spc="-15" dirty="0">
                <a:latin typeface="Calibri"/>
                <a:cs typeface="Calibri"/>
              </a:rPr>
              <a:t>competitors </a:t>
            </a:r>
            <a:r>
              <a:rPr sz="1800" dirty="0">
                <a:latin typeface="Calibri"/>
                <a:cs typeface="Calibri"/>
              </a:rPr>
              <a:t>and  </a:t>
            </a:r>
            <a:r>
              <a:rPr sz="1800" spc="-15" dirty="0">
                <a:latin typeface="Calibri"/>
                <a:cs typeface="Calibri"/>
              </a:rPr>
              <a:t>fast</a:t>
            </a:r>
            <a:r>
              <a:rPr sz="1800" spc="-20" dirty="0">
                <a:latin typeface="Calibri"/>
                <a:cs typeface="Calibri"/>
              </a:rPr>
              <a:t> </a:t>
            </a:r>
            <a:r>
              <a:rPr sz="1800" spc="-15" dirty="0">
                <a:latin typeface="Calibri"/>
                <a:cs typeface="Calibri"/>
              </a:rPr>
              <a:t>followers</a:t>
            </a:r>
            <a:endParaRPr sz="1800">
              <a:latin typeface="Calibri"/>
              <a:cs typeface="Calibri"/>
            </a:endParaRPr>
          </a:p>
        </p:txBody>
      </p:sp>
      <p:sp>
        <p:nvSpPr>
          <p:cNvPr id="5" name="object 5"/>
          <p:cNvSpPr/>
          <p:nvPr/>
        </p:nvSpPr>
        <p:spPr>
          <a:xfrm>
            <a:off x="2575560" y="1549908"/>
            <a:ext cx="2020836" cy="121462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646552" y="1730882"/>
            <a:ext cx="1881505" cy="801370"/>
          </a:xfrm>
          <a:prstGeom prst="rect">
            <a:avLst/>
          </a:prstGeom>
        </p:spPr>
        <p:txBody>
          <a:bodyPr vert="horz" wrap="square" lIns="0" tIns="36195" rIns="0" bIns="0" rtlCol="0">
            <a:spAutoFit/>
          </a:bodyPr>
          <a:lstStyle/>
          <a:p>
            <a:pPr marL="12700" marR="5080" algn="ctr">
              <a:lnSpc>
                <a:spcPct val="91400"/>
              </a:lnSpc>
              <a:spcBef>
                <a:spcPts val="285"/>
              </a:spcBef>
            </a:pPr>
            <a:r>
              <a:rPr sz="1800" spc="-10" dirty="0">
                <a:latin typeface="Calibri"/>
                <a:cs typeface="Calibri"/>
              </a:rPr>
              <a:t>Freedom to</a:t>
            </a:r>
            <a:r>
              <a:rPr sz="1800" spc="-65" dirty="0">
                <a:latin typeface="Calibri"/>
                <a:cs typeface="Calibri"/>
              </a:rPr>
              <a:t> </a:t>
            </a:r>
            <a:r>
              <a:rPr sz="1800" spc="-15" dirty="0">
                <a:latin typeface="Calibri"/>
                <a:cs typeface="Calibri"/>
              </a:rPr>
              <a:t>operate  </a:t>
            </a:r>
            <a:r>
              <a:rPr sz="1800" spc="-10" dirty="0">
                <a:latin typeface="Calibri"/>
                <a:cs typeface="Calibri"/>
              </a:rPr>
              <a:t>against </a:t>
            </a:r>
            <a:r>
              <a:rPr sz="1800" spc="-15" dirty="0">
                <a:latin typeface="Calibri"/>
                <a:cs typeface="Calibri"/>
              </a:rPr>
              <a:t>strong  </a:t>
            </a:r>
            <a:r>
              <a:rPr sz="1800" spc="-5" dirty="0">
                <a:latin typeface="Calibri"/>
                <a:cs typeface="Calibri"/>
              </a:rPr>
              <a:t>incumbents</a:t>
            </a:r>
            <a:endParaRPr sz="1800">
              <a:latin typeface="Calibri"/>
              <a:cs typeface="Calibri"/>
            </a:endParaRPr>
          </a:p>
        </p:txBody>
      </p:sp>
      <p:sp>
        <p:nvSpPr>
          <p:cNvPr id="7" name="object 7"/>
          <p:cNvSpPr/>
          <p:nvPr/>
        </p:nvSpPr>
        <p:spPr>
          <a:xfrm>
            <a:off x="4777727" y="1549908"/>
            <a:ext cx="2022322" cy="121462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981321" y="1605915"/>
            <a:ext cx="1617980" cy="1052830"/>
          </a:xfrm>
          <a:prstGeom prst="rect">
            <a:avLst/>
          </a:prstGeom>
        </p:spPr>
        <p:txBody>
          <a:bodyPr vert="horz" wrap="square" lIns="0" tIns="35560" rIns="0" bIns="0" rtlCol="0">
            <a:spAutoFit/>
          </a:bodyPr>
          <a:lstStyle/>
          <a:p>
            <a:pPr marL="12700" marR="5080" algn="ctr">
              <a:lnSpc>
                <a:spcPct val="91500"/>
              </a:lnSpc>
              <a:spcBef>
                <a:spcPts val="280"/>
              </a:spcBef>
            </a:pPr>
            <a:r>
              <a:rPr sz="1800" spc="-10" dirty="0">
                <a:latin typeface="Calibri"/>
                <a:cs typeface="Calibri"/>
              </a:rPr>
              <a:t>Foundation </a:t>
            </a:r>
            <a:r>
              <a:rPr sz="1800" spc="-15" dirty="0">
                <a:latin typeface="Calibri"/>
                <a:cs typeface="Calibri"/>
              </a:rPr>
              <a:t>for  </a:t>
            </a:r>
            <a:r>
              <a:rPr sz="1800" spc="-5" dirty="0">
                <a:latin typeface="Calibri"/>
                <a:cs typeface="Calibri"/>
              </a:rPr>
              <a:t>business  </a:t>
            </a:r>
            <a:r>
              <a:rPr sz="1800" spc="-10" dirty="0">
                <a:latin typeface="Calibri"/>
                <a:cs typeface="Calibri"/>
              </a:rPr>
              <a:t>relationships</a:t>
            </a:r>
            <a:r>
              <a:rPr sz="1800" spc="-55" dirty="0">
                <a:latin typeface="Calibri"/>
                <a:cs typeface="Calibri"/>
              </a:rPr>
              <a:t> </a:t>
            </a:r>
            <a:r>
              <a:rPr sz="1800" dirty="0">
                <a:latin typeface="Calibri"/>
                <a:cs typeface="Calibri"/>
              </a:rPr>
              <a:t>and  </a:t>
            </a:r>
            <a:r>
              <a:rPr sz="1800" spc="-10" dirty="0">
                <a:latin typeface="Calibri"/>
                <a:cs typeface="Calibri"/>
              </a:rPr>
              <a:t>collaboration</a:t>
            </a:r>
            <a:endParaRPr sz="1800">
              <a:latin typeface="Calibri"/>
              <a:cs typeface="Calibri"/>
            </a:endParaRPr>
          </a:p>
        </p:txBody>
      </p:sp>
      <p:sp>
        <p:nvSpPr>
          <p:cNvPr id="9" name="object 9"/>
          <p:cNvSpPr/>
          <p:nvPr/>
        </p:nvSpPr>
        <p:spPr>
          <a:xfrm>
            <a:off x="6981418" y="1549908"/>
            <a:ext cx="2020836" cy="121462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7465441" y="1730882"/>
            <a:ext cx="1054100" cy="801370"/>
          </a:xfrm>
          <a:prstGeom prst="rect">
            <a:avLst/>
          </a:prstGeom>
        </p:spPr>
        <p:txBody>
          <a:bodyPr vert="horz" wrap="square" lIns="0" tIns="36195" rIns="0" bIns="0" rtlCol="0">
            <a:spAutoFit/>
          </a:bodyPr>
          <a:lstStyle/>
          <a:p>
            <a:pPr marL="12700" marR="5080" indent="27305" algn="just">
              <a:lnSpc>
                <a:spcPct val="91400"/>
              </a:lnSpc>
              <a:spcBef>
                <a:spcPts val="285"/>
              </a:spcBef>
            </a:pPr>
            <a:r>
              <a:rPr sz="1800" spc="-10" dirty="0">
                <a:latin typeface="Calibri"/>
                <a:cs typeface="Calibri"/>
              </a:rPr>
              <a:t>Encourage  </a:t>
            </a:r>
            <a:r>
              <a:rPr sz="1800" spc="-30" dirty="0">
                <a:latin typeface="Calibri"/>
                <a:cs typeface="Calibri"/>
              </a:rPr>
              <a:t>t</a:t>
            </a:r>
            <a:r>
              <a:rPr sz="1800" dirty="0">
                <a:latin typeface="Calibri"/>
                <a:cs typeface="Calibri"/>
              </a:rPr>
              <a:t>e</a:t>
            </a:r>
            <a:r>
              <a:rPr sz="1800" spc="-5" dirty="0">
                <a:latin typeface="Calibri"/>
                <a:cs typeface="Calibri"/>
              </a:rPr>
              <a:t>c</a:t>
            </a:r>
            <a:r>
              <a:rPr sz="1800" dirty="0">
                <a:latin typeface="Calibri"/>
                <a:cs typeface="Calibri"/>
              </a:rPr>
              <a:t>hn</a:t>
            </a:r>
            <a:r>
              <a:rPr sz="1800" spc="-5" dirty="0">
                <a:latin typeface="Calibri"/>
                <a:cs typeface="Calibri"/>
              </a:rPr>
              <a:t>o</a:t>
            </a:r>
            <a:r>
              <a:rPr sz="1800" spc="-10" dirty="0">
                <a:latin typeface="Calibri"/>
                <a:cs typeface="Calibri"/>
              </a:rPr>
              <a:t>l</a:t>
            </a:r>
            <a:r>
              <a:rPr sz="1800" spc="-5" dirty="0">
                <a:latin typeface="Calibri"/>
                <a:cs typeface="Calibri"/>
              </a:rPr>
              <a:t>o</a:t>
            </a:r>
            <a:r>
              <a:rPr sz="1800" dirty="0">
                <a:latin typeface="Calibri"/>
                <a:cs typeface="Calibri"/>
              </a:rPr>
              <a:t>gy  </a:t>
            </a:r>
            <a:r>
              <a:rPr sz="1800" spc="-5" dirty="0">
                <a:latin typeface="Calibri"/>
                <a:cs typeface="Calibri"/>
              </a:rPr>
              <a:t>adoption</a:t>
            </a:r>
            <a:endParaRPr sz="1800">
              <a:latin typeface="Calibri"/>
              <a:cs typeface="Calibri"/>
            </a:endParaRPr>
          </a:p>
        </p:txBody>
      </p:sp>
      <p:sp>
        <p:nvSpPr>
          <p:cNvPr id="11" name="object 11"/>
          <p:cNvSpPr/>
          <p:nvPr/>
        </p:nvSpPr>
        <p:spPr>
          <a:xfrm>
            <a:off x="1478254" y="2950476"/>
            <a:ext cx="2016264" cy="1214628"/>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959355" y="3132835"/>
            <a:ext cx="1054100" cy="801370"/>
          </a:xfrm>
          <a:prstGeom prst="rect">
            <a:avLst/>
          </a:prstGeom>
        </p:spPr>
        <p:txBody>
          <a:bodyPr vert="horz" wrap="square" lIns="0" tIns="36195" rIns="0" bIns="0" rtlCol="0">
            <a:spAutoFit/>
          </a:bodyPr>
          <a:lstStyle/>
          <a:p>
            <a:pPr marL="32384" marR="5080" indent="-19685" algn="just">
              <a:lnSpc>
                <a:spcPct val="91400"/>
              </a:lnSpc>
              <a:spcBef>
                <a:spcPts val="285"/>
              </a:spcBef>
            </a:pPr>
            <a:r>
              <a:rPr sz="1800" spc="-5" dirty="0">
                <a:latin typeface="Calibri"/>
                <a:cs typeface="Calibri"/>
              </a:rPr>
              <a:t>St</a:t>
            </a:r>
            <a:r>
              <a:rPr sz="1800" spc="-35" dirty="0">
                <a:latin typeface="Calibri"/>
                <a:cs typeface="Calibri"/>
              </a:rPr>
              <a:t>r</a:t>
            </a:r>
            <a:r>
              <a:rPr sz="1800" dirty="0">
                <a:latin typeface="Calibri"/>
                <a:cs typeface="Calibri"/>
              </a:rPr>
              <a:t>en</a:t>
            </a:r>
            <a:r>
              <a:rPr sz="1800" spc="-20" dirty="0">
                <a:latin typeface="Calibri"/>
                <a:cs typeface="Calibri"/>
              </a:rPr>
              <a:t>g</a:t>
            </a:r>
            <a:r>
              <a:rPr sz="1800" spc="-5" dirty="0">
                <a:latin typeface="Calibri"/>
                <a:cs typeface="Calibri"/>
              </a:rPr>
              <a:t>t</a:t>
            </a:r>
            <a:r>
              <a:rPr sz="1800" dirty="0">
                <a:latin typeface="Calibri"/>
                <a:cs typeface="Calibri"/>
              </a:rPr>
              <a:t>hen  </a:t>
            </a:r>
            <a:r>
              <a:rPr sz="1800" spc="-10" dirty="0">
                <a:latin typeface="Calibri"/>
                <a:cs typeface="Calibri"/>
              </a:rPr>
              <a:t>innovation  credibility</a:t>
            </a:r>
            <a:endParaRPr sz="1800">
              <a:latin typeface="Calibri"/>
              <a:cs typeface="Calibri"/>
            </a:endParaRPr>
          </a:p>
        </p:txBody>
      </p:sp>
      <p:sp>
        <p:nvSpPr>
          <p:cNvPr id="13" name="object 13"/>
          <p:cNvSpPr/>
          <p:nvPr/>
        </p:nvSpPr>
        <p:spPr>
          <a:xfrm>
            <a:off x="3680459" y="2950476"/>
            <a:ext cx="2017750" cy="1214628"/>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3794252" y="3257804"/>
            <a:ext cx="1788160" cy="549910"/>
          </a:xfrm>
          <a:prstGeom prst="rect">
            <a:avLst/>
          </a:prstGeom>
        </p:spPr>
        <p:txBody>
          <a:bodyPr vert="horz" wrap="square" lIns="0" tIns="41275" rIns="0" bIns="0" rtlCol="0">
            <a:spAutoFit/>
          </a:bodyPr>
          <a:lstStyle/>
          <a:p>
            <a:pPr marL="227329" marR="5080" indent="-215265">
              <a:lnSpc>
                <a:spcPts val="1970"/>
              </a:lnSpc>
              <a:spcBef>
                <a:spcPts val="325"/>
              </a:spcBef>
            </a:pPr>
            <a:r>
              <a:rPr sz="1800" spc="-15" dirty="0">
                <a:latin typeface="Calibri"/>
                <a:cs typeface="Calibri"/>
              </a:rPr>
              <a:t>Create </a:t>
            </a:r>
            <a:r>
              <a:rPr sz="1800" spc="-10" dirty="0">
                <a:latin typeface="Calibri"/>
                <a:cs typeface="Calibri"/>
              </a:rPr>
              <a:t>competitive  </a:t>
            </a:r>
            <a:r>
              <a:rPr sz="1800" spc="-15" dirty="0">
                <a:latin typeface="Calibri"/>
                <a:cs typeface="Calibri"/>
              </a:rPr>
              <a:t>differentiation</a:t>
            </a:r>
            <a:endParaRPr sz="1800">
              <a:latin typeface="Calibri"/>
              <a:cs typeface="Calibri"/>
            </a:endParaRPr>
          </a:p>
        </p:txBody>
      </p:sp>
      <p:sp>
        <p:nvSpPr>
          <p:cNvPr id="15" name="object 15"/>
          <p:cNvSpPr/>
          <p:nvPr/>
        </p:nvSpPr>
        <p:spPr>
          <a:xfrm>
            <a:off x="5879591" y="2950476"/>
            <a:ext cx="2020836" cy="1214628"/>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5944489" y="3257804"/>
            <a:ext cx="1890395" cy="549910"/>
          </a:xfrm>
          <a:prstGeom prst="rect">
            <a:avLst/>
          </a:prstGeom>
        </p:spPr>
        <p:txBody>
          <a:bodyPr vert="horz" wrap="square" lIns="0" tIns="41275" rIns="0" bIns="0" rtlCol="0">
            <a:spAutoFit/>
          </a:bodyPr>
          <a:lstStyle/>
          <a:p>
            <a:pPr marL="417830" marR="5080" indent="-405765">
              <a:lnSpc>
                <a:spcPts val="1970"/>
              </a:lnSpc>
              <a:spcBef>
                <a:spcPts val="325"/>
              </a:spcBef>
            </a:pPr>
            <a:r>
              <a:rPr sz="1800" spc="-20" dirty="0">
                <a:latin typeface="Calibri"/>
                <a:cs typeface="Calibri"/>
              </a:rPr>
              <a:t>Reinforce </a:t>
            </a:r>
            <a:r>
              <a:rPr sz="1800" spc="-5" dirty="0">
                <a:latin typeface="Calibri"/>
                <a:cs typeface="Calibri"/>
              </a:rPr>
              <a:t>incentives  </a:t>
            </a:r>
            <a:r>
              <a:rPr sz="1800" spc="-10" dirty="0">
                <a:latin typeface="Calibri"/>
                <a:cs typeface="Calibri"/>
              </a:rPr>
              <a:t>to</a:t>
            </a:r>
            <a:r>
              <a:rPr sz="1800" spc="-15" dirty="0">
                <a:latin typeface="Calibri"/>
                <a:cs typeface="Calibri"/>
              </a:rPr>
              <a:t> innovate</a:t>
            </a:r>
            <a:endParaRPr sz="18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138175"/>
            <a:ext cx="4267200" cy="452120"/>
          </a:xfrm>
          <a:prstGeom prst="rect">
            <a:avLst/>
          </a:prstGeom>
        </p:spPr>
        <p:txBody>
          <a:bodyPr vert="horz" wrap="square" lIns="0" tIns="12065" rIns="0" bIns="0" rtlCol="0">
            <a:spAutoFit/>
          </a:bodyPr>
          <a:lstStyle/>
          <a:p>
            <a:pPr marL="12700">
              <a:lnSpc>
                <a:spcPct val="100000"/>
              </a:lnSpc>
              <a:spcBef>
                <a:spcPts val="95"/>
              </a:spcBef>
            </a:pPr>
            <a:r>
              <a:rPr spc="-5" dirty="0"/>
              <a:t>Broad Range of </a:t>
            </a:r>
            <a:r>
              <a:rPr dirty="0"/>
              <a:t>IP</a:t>
            </a:r>
            <a:r>
              <a:rPr spc="-70" dirty="0"/>
              <a:t> </a:t>
            </a:r>
            <a:r>
              <a:rPr spc="-5" dirty="0"/>
              <a:t>Usage</a:t>
            </a:r>
          </a:p>
        </p:txBody>
      </p:sp>
      <p:sp>
        <p:nvSpPr>
          <p:cNvPr id="3" name="object 3"/>
          <p:cNvSpPr/>
          <p:nvPr/>
        </p:nvSpPr>
        <p:spPr>
          <a:xfrm>
            <a:off x="804659" y="818413"/>
            <a:ext cx="7415796" cy="61262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04659" y="1453908"/>
            <a:ext cx="7415796" cy="61262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04659" y="2094026"/>
            <a:ext cx="7415796" cy="61262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4659" y="2734081"/>
            <a:ext cx="7415796" cy="6126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04659" y="3374148"/>
            <a:ext cx="7415796" cy="60805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4659" y="4009681"/>
            <a:ext cx="7415796" cy="612622"/>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886460" y="974978"/>
            <a:ext cx="7078980" cy="3552190"/>
          </a:xfrm>
          <a:prstGeom prst="rect">
            <a:avLst/>
          </a:prstGeom>
        </p:spPr>
        <p:txBody>
          <a:bodyPr vert="horz" wrap="square" lIns="0" tIns="12700" rIns="0" bIns="0" rtlCol="0">
            <a:spAutoFit/>
          </a:bodyPr>
          <a:lstStyle/>
          <a:p>
            <a:pPr marL="12700">
              <a:lnSpc>
                <a:spcPct val="100000"/>
              </a:lnSpc>
              <a:spcBef>
                <a:spcPts val="100"/>
              </a:spcBef>
            </a:pPr>
            <a:r>
              <a:rPr sz="1500" dirty="0">
                <a:latin typeface="Calibri"/>
                <a:cs typeface="Calibri"/>
              </a:rPr>
              <a:t>Build </a:t>
            </a:r>
            <a:r>
              <a:rPr sz="1500" spc="-5" dirty="0">
                <a:latin typeface="Calibri"/>
                <a:cs typeface="Calibri"/>
              </a:rPr>
              <a:t>“Innovation </a:t>
            </a:r>
            <a:r>
              <a:rPr sz="1500" dirty="0">
                <a:latin typeface="Calibri"/>
                <a:cs typeface="Calibri"/>
              </a:rPr>
              <a:t>Currency” </a:t>
            </a:r>
            <a:r>
              <a:rPr sz="1500" spc="-5" dirty="0">
                <a:latin typeface="Calibri"/>
                <a:cs typeface="Calibri"/>
              </a:rPr>
              <a:t>to achieve </a:t>
            </a:r>
            <a:r>
              <a:rPr sz="1500" dirty="0">
                <a:latin typeface="Calibri"/>
                <a:cs typeface="Calibri"/>
              </a:rPr>
              <a:t>PCL balance </a:t>
            </a:r>
            <a:r>
              <a:rPr sz="1500" spc="-5" dirty="0">
                <a:latin typeface="Calibri"/>
                <a:cs typeface="Calibri"/>
              </a:rPr>
              <a:t>against major </a:t>
            </a:r>
            <a:r>
              <a:rPr sz="1500" spc="-10" dirty="0">
                <a:latin typeface="Calibri"/>
                <a:cs typeface="Calibri"/>
              </a:rPr>
              <a:t>patent</a:t>
            </a:r>
            <a:r>
              <a:rPr sz="1500" spc="-100" dirty="0">
                <a:latin typeface="Calibri"/>
                <a:cs typeface="Calibri"/>
              </a:rPr>
              <a:t> </a:t>
            </a:r>
            <a:r>
              <a:rPr sz="1500" spc="-5" dirty="0">
                <a:latin typeface="Calibri"/>
                <a:cs typeface="Calibri"/>
              </a:rPr>
              <a:t>licensors</a:t>
            </a:r>
            <a:endParaRPr sz="1500" dirty="0">
              <a:latin typeface="Calibri"/>
              <a:cs typeface="Calibri"/>
            </a:endParaRPr>
          </a:p>
          <a:p>
            <a:pPr marL="12700" marR="2052320">
              <a:lnSpc>
                <a:spcPct val="279300"/>
              </a:lnSpc>
              <a:spcBef>
                <a:spcPts val="10"/>
              </a:spcBef>
            </a:pPr>
            <a:r>
              <a:rPr sz="1500" dirty="0">
                <a:latin typeface="Calibri"/>
                <a:cs typeface="Calibri"/>
              </a:rPr>
              <a:t>Enhance </a:t>
            </a:r>
            <a:r>
              <a:rPr sz="1500" spc="-5" dirty="0">
                <a:latin typeface="Calibri"/>
                <a:cs typeface="Calibri"/>
              </a:rPr>
              <a:t>contributions </a:t>
            </a:r>
            <a:r>
              <a:rPr sz="1500" spc="-10" dirty="0">
                <a:latin typeface="Calibri"/>
                <a:cs typeface="Calibri"/>
              </a:rPr>
              <a:t>to </a:t>
            </a:r>
            <a:r>
              <a:rPr sz="1500" spc="-5" dirty="0">
                <a:latin typeface="Calibri"/>
                <a:cs typeface="Calibri"/>
              </a:rPr>
              <a:t>joint development or </a:t>
            </a:r>
            <a:r>
              <a:rPr sz="1500" dirty="0">
                <a:latin typeface="Calibri"/>
                <a:cs typeface="Calibri"/>
              </a:rPr>
              <a:t>industry </a:t>
            </a:r>
            <a:r>
              <a:rPr sz="1500" spc="-5" dirty="0" err="1">
                <a:latin typeface="Calibri"/>
                <a:cs typeface="Calibri"/>
              </a:rPr>
              <a:t>aliances</a:t>
            </a:r>
            <a:r>
              <a:rPr sz="1500" spc="-5" dirty="0">
                <a:latin typeface="Calibri"/>
                <a:cs typeface="Calibri"/>
              </a:rPr>
              <a:t>  </a:t>
            </a:r>
            <a:r>
              <a:rPr sz="1500" spc="-10" dirty="0">
                <a:latin typeface="Calibri"/>
                <a:cs typeface="Calibri"/>
              </a:rPr>
              <a:t>Promote </a:t>
            </a:r>
            <a:r>
              <a:rPr sz="1500" spc="-5" dirty="0">
                <a:latin typeface="Calibri"/>
                <a:cs typeface="Calibri"/>
              </a:rPr>
              <a:t>Open Specifications with </a:t>
            </a:r>
            <a:r>
              <a:rPr sz="1500" spc="-10" dirty="0">
                <a:latin typeface="Calibri"/>
                <a:cs typeface="Calibri"/>
              </a:rPr>
              <a:t>royalty free patent grants  </a:t>
            </a:r>
            <a:r>
              <a:rPr sz="1500" spc="-5" dirty="0">
                <a:latin typeface="Calibri"/>
                <a:cs typeface="Calibri"/>
              </a:rPr>
              <a:t>Seed </a:t>
            </a:r>
            <a:r>
              <a:rPr sz="1500" spc="-10" dirty="0">
                <a:latin typeface="Calibri"/>
                <a:cs typeface="Calibri"/>
              </a:rPr>
              <a:t>ecosystem </a:t>
            </a:r>
            <a:r>
              <a:rPr sz="1500" spc="-5" dirty="0">
                <a:latin typeface="Calibri"/>
                <a:cs typeface="Calibri"/>
              </a:rPr>
              <a:t>with community </a:t>
            </a:r>
            <a:r>
              <a:rPr sz="1500" spc="-10" dirty="0">
                <a:latin typeface="Calibri"/>
                <a:cs typeface="Calibri"/>
              </a:rPr>
              <a:t>patent </a:t>
            </a:r>
            <a:r>
              <a:rPr sz="1500" spc="-5" dirty="0">
                <a:latin typeface="Calibri"/>
                <a:cs typeface="Calibri"/>
              </a:rPr>
              <a:t>non-assertion pledges  </a:t>
            </a:r>
            <a:r>
              <a:rPr sz="1500" dirty="0">
                <a:latin typeface="Calibri"/>
                <a:cs typeface="Calibri"/>
              </a:rPr>
              <a:t>BOM </a:t>
            </a:r>
            <a:r>
              <a:rPr sz="1500" spc="-15" dirty="0">
                <a:latin typeface="Calibri"/>
                <a:cs typeface="Calibri"/>
              </a:rPr>
              <a:t>Offset </a:t>
            </a:r>
            <a:r>
              <a:rPr sz="1500" dirty="0">
                <a:latin typeface="Calibri"/>
                <a:cs typeface="Calibri"/>
              </a:rPr>
              <a:t>- </a:t>
            </a:r>
            <a:r>
              <a:rPr sz="1500" spc="-5" dirty="0">
                <a:latin typeface="Calibri"/>
                <a:cs typeface="Calibri"/>
              </a:rPr>
              <a:t>commoditize</a:t>
            </a:r>
            <a:r>
              <a:rPr sz="1500" spc="-15" dirty="0">
                <a:latin typeface="Calibri"/>
                <a:cs typeface="Calibri"/>
              </a:rPr>
              <a:t> </a:t>
            </a:r>
            <a:r>
              <a:rPr sz="1500" spc="-5" dirty="0">
                <a:latin typeface="Calibri"/>
                <a:cs typeface="Calibri"/>
              </a:rPr>
              <a:t>components</a:t>
            </a:r>
            <a:endParaRPr sz="1500" dirty="0">
              <a:latin typeface="Calibri"/>
              <a:cs typeface="Calibri"/>
            </a:endParaRPr>
          </a:p>
          <a:p>
            <a:pPr>
              <a:lnSpc>
                <a:spcPct val="100000"/>
              </a:lnSpc>
              <a:spcBef>
                <a:spcPts val="15"/>
              </a:spcBef>
            </a:pPr>
            <a:endParaRPr sz="2100" dirty="0">
              <a:latin typeface="Calibri"/>
              <a:cs typeface="Calibri"/>
            </a:endParaRPr>
          </a:p>
          <a:p>
            <a:pPr marL="12700" marR="5080">
              <a:lnSpc>
                <a:spcPts val="1650"/>
              </a:lnSpc>
              <a:spcBef>
                <a:spcPts val="5"/>
              </a:spcBef>
            </a:pPr>
            <a:r>
              <a:rPr sz="1500" dirty="0">
                <a:latin typeface="Calibri"/>
                <a:cs typeface="Calibri"/>
              </a:rPr>
              <a:t>License </a:t>
            </a:r>
            <a:r>
              <a:rPr sz="1500" spc="-5" dirty="0">
                <a:latin typeface="Calibri"/>
                <a:cs typeface="Calibri"/>
              </a:rPr>
              <a:t>on </a:t>
            </a:r>
            <a:r>
              <a:rPr sz="1500" spc="-25" dirty="0">
                <a:latin typeface="Calibri"/>
                <a:cs typeface="Calibri"/>
              </a:rPr>
              <a:t>Transfer </a:t>
            </a:r>
            <a:r>
              <a:rPr sz="1500" spc="-15" dirty="0">
                <a:latin typeface="Calibri"/>
                <a:cs typeface="Calibri"/>
              </a:rPr>
              <a:t>(LOT) </a:t>
            </a:r>
            <a:r>
              <a:rPr sz="1500" spc="-5" dirty="0">
                <a:latin typeface="Calibri"/>
                <a:cs typeface="Calibri"/>
              </a:rPr>
              <a:t>Agreement </a:t>
            </a:r>
            <a:r>
              <a:rPr sz="1500" dirty="0">
                <a:latin typeface="Calibri"/>
                <a:cs typeface="Calibri"/>
              </a:rPr>
              <a:t>and other </a:t>
            </a:r>
            <a:r>
              <a:rPr sz="1500" spc="-10" dirty="0">
                <a:latin typeface="Calibri"/>
                <a:cs typeface="Calibri"/>
              </a:rPr>
              <a:t>defensive </a:t>
            </a:r>
            <a:r>
              <a:rPr sz="1500" spc="-5" dirty="0">
                <a:latin typeface="Calibri"/>
                <a:cs typeface="Calibri"/>
              </a:rPr>
              <a:t>aggregation </a:t>
            </a:r>
            <a:r>
              <a:rPr sz="1500" spc="-10" dirty="0">
                <a:latin typeface="Calibri"/>
                <a:cs typeface="Calibri"/>
              </a:rPr>
              <a:t>strategies </a:t>
            </a:r>
            <a:r>
              <a:rPr sz="1500" spc="-5" dirty="0">
                <a:latin typeface="Calibri"/>
                <a:cs typeface="Calibri"/>
              </a:rPr>
              <a:t>to </a:t>
            </a:r>
            <a:r>
              <a:rPr sz="1500" spc="-10" dirty="0">
                <a:latin typeface="Calibri"/>
                <a:cs typeface="Calibri"/>
              </a:rPr>
              <a:t>mitigate  patent</a:t>
            </a:r>
            <a:r>
              <a:rPr sz="1500" spc="-20" dirty="0">
                <a:latin typeface="Calibri"/>
                <a:cs typeface="Calibri"/>
              </a:rPr>
              <a:t> </a:t>
            </a:r>
            <a:r>
              <a:rPr sz="1500" spc="-5" dirty="0">
                <a:latin typeface="Calibri"/>
                <a:cs typeface="Calibri"/>
              </a:rPr>
              <a:t>risk</a:t>
            </a:r>
            <a:endParaRPr sz="1500" dirty="0">
              <a:latin typeface="Calibri"/>
              <a:cs typeface="Calibri"/>
            </a:endParaRPr>
          </a:p>
        </p:txBody>
      </p:sp>
      <p:sp>
        <p:nvSpPr>
          <p:cNvPr id="11" name="object 4">
            <a:extLst>
              <a:ext uri="{FF2B5EF4-FFF2-40B4-BE49-F238E27FC236}">
                <a16:creationId xmlns:a16="http://schemas.microsoft.com/office/drawing/2014/main" id="{838D5003-A859-4CF9-BBFE-58872299E952}"/>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39</a:t>
            </a:fld>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7019290" cy="635000"/>
          </a:xfrm>
          <a:prstGeom prst="rect">
            <a:avLst/>
          </a:prstGeom>
        </p:spPr>
        <p:txBody>
          <a:bodyPr vert="horz" wrap="square" lIns="0" tIns="12065" rIns="0" bIns="0" rtlCol="0">
            <a:spAutoFit/>
          </a:bodyPr>
          <a:lstStyle/>
          <a:p>
            <a:pPr marL="12700">
              <a:lnSpc>
                <a:spcPct val="100000"/>
              </a:lnSpc>
              <a:spcBef>
                <a:spcPts val="95"/>
              </a:spcBef>
            </a:pPr>
            <a:r>
              <a:rPr sz="4000" spc="-10" dirty="0"/>
              <a:t>Purpose of Patent</a:t>
            </a:r>
            <a:r>
              <a:rPr sz="4000" spc="30" dirty="0"/>
              <a:t> </a:t>
            </a:r>
            <a:r>
              <a:rPr sz="4000" spc="-5" dirty="0"/>
              <a:t>Protection</a:t>
            </a:r>
            <a:endParaRPr sz="4000"/>
          </a:p>
        </p:txBody>
      </p:sp>
      <p:sp>
        <p:nvSpPr>
          <p:cNvPr id="3" name="object 3"/>
          <p:cNvSpPr txBox="1"/>
          <p:nvPr/>
        </p:nvSpPr>
        <p:spPr>
          <a:xfrm>
            <a:off x="310388" y="1375791"/>
            <a:ext cx="7679055" cy="3109595"/>
          </a:xfrm>
          <a:prstGeom prst="rect">
            <a:avLst/>
          </a:prstGeom>
        </p:spPr>
        <p:txBody>
          <a:bodyPr vert="horz" wrap="square" lIns="0" tIns="12065" rIns="0" bIns="0" rtlCol="0">
            <a:spAutoFit/>
          </a:bodyPr>
          <a:lstStyle/>
          <a:p>
            <a:pPr marL="354965" marR="5080" indent="-342900">
              <a:lnSpc>
                <a:spcPct val="100000"/>
              </a:lnSpc>
              <a:spcBef>
                <a:spcPts val="95"/>
              </a:spcBef>
              <a:buClr>
                <a:srgbClr val="4AACC5"/>
              </a:buClr>
              <a:buChar char="•"/>
              <a:tabLst>
                <a:tab pos="354965" algn="l"/>
                <a:tab pos="355600" algn="l"/>
              </a:tabLst>
            </a:pPr>
            <a:r>
              <a:rPr sz="2800" spc="-5" dirty="0">
                <a:latin typeface="Arial"/>
                <a:cs typeface="Arial"/>
              </a:rPr>
              <a:t>Promote the </a:t>
            </a:r>
            <a:r>
              <a:rPr sz="2800" dirty="0">
                <a:latin typeface="Arial"/>
                <a:cs typeface="Arial"/>
              </a:rPr>
              <a:t>progress of science </a:t>
            </a:r>
            <a:r>
              <a:rPr sz="2800" spc="-5" dirty="0">
                <a:latin typeface="Arial"/>
                <a:cs typeface="Arial"/>
              </a:rPr>
              <a:t>and </a:t>
            </a:r>
            <a:r>
              <a:rPr sz="2800" dirty="0">
                <a:latin typeface="Arial"/>
                <a:cs typeface="Arial"/>
              </a:rPr>
              <a:t>the  </a:t>
            </a:r>
            <a:r>
              <a:rPr sz="2800" spc="-5" dirty="0">
                <a:latin typeface="Arial"/>
                <a:cs typeface="Arial"/>
              </a:rPr>
              <a:t>useful </a:t>
            </a:r>
            <a:r>
              <a:rPr sz="2800" dirty="0">
                <a:latin typeface="Arial"/>
                <a:cs typeface="Arial"/>
              </a:rPr>
              <a:t>arts </a:t>
            </a:r>
            <a:r>
              <a:rPr sz="2800" spc="-5" dirty="0">
                <a:latin typeface="Arial"/>
                <a:cs typeface="Arial"/>
              </a:rPr>
              <a:t>by </a:t>
            </a:r>
            <a:r>
              <a:rPr sz="2800" dirty="0">
                <a:latin typeface="Arial"/>
                <a:cs typeface="Arial"/>
              </a:rPr>
              <a:t>encouraging </a:t>
            </a:r>
            <a:r>
              <a:rPr sz="2800" spc="-5" dirty="0">
                <a:latin typeface="Arial"/>
                <a:cs typeface="Arial"/>
              </a:rPr>
              <a:t>public </a:t>
            </a:r>
            <a:r>
              <a:rPr sz="2800" dirty="0">
                <a:latin typeface="Arial"/>
                <a:cs typeface="Arial"/>
              </a:rPr>
              <a:t>disclosure of  inventions.</a:t>
            </a:r>
            <a:endParaRPr sz="2800">
              <a:latin typeface="Arial"/>
              <a:cs typeface="Arial"/>
            </a:endParaRPr>
          </a:p>
          <a:p>
            <a:pPr>
              <a:lnSpc>
                <a:spcPct val="100000"/>
              </a:lnSpc>
              <a:spcBef>
                <a:spcPts val="45"/>
              </a:spcBef>
              <a:buClr>
                <a:srgbClr val="4AACC5"/>
              </a:buClr>
              <a:buFont typeface="Arial"/>
              <a:buChar char="•"/>
            </a:pPr>
            <a:endParaRPr sz="3550">
              <a:latin typeface="Arial"/>
              <a:cs typeface="Arial"/>
            </a:endParaRPr>
          </a:p>
          <a:p>
            <a:pPr marL="354965" marR="765175" indent="-342900">
              <a:lnSpc>
                <a:spcPct val="100000"/>
              </a:lnSpc>
              <a:buClr>
                <a:srgbClr val="4AACC5"/>
              </a:buClr>
              <a:buChar char="•"/>
              <a:tabLst>
                <a:tab pos="354965" algn="l"/>
                <a:tab pos="355600" algn="l"/>
              </a:tabLst>
            </a:pPr>
            <a:r>
              <a:rPr sz="2800" spc="-5" dirty="0">
                <a:latin typeface="Arial"/>
                <a:cs typeface="Arial"/>
              </a:rPr>
              <a:t>Give </a:t>
            </a:r>
            <a:r>
              <a:rPr sz="2800" dirty="0">
                <a:latin typeface="Arial"/>
                <a:cs typeface="Arial"/>
              </a:rPr>
              <a:t>inventors the exclusive </a:t>
            </a:r>
            <a:r>
              <a:rPr sz="2800" spc="-5" dirty="0">
                <a:latin typeface="Arial"/>
                <a:cs typeface="Arial"/>
              </a:rPr>
              <a:t>right to </a:t>
            </a:r>
            <a:r>
              <a:rPr sz="2800" dirty="0">
                <a:latin typeface="Arial"/>
                <a:cs typeface="Arial"/>
              </a:rPr>
              <a:t>their  inventions for </a:t>
            </a:r>
            <a:r>
              <a:rPr sz="2800" spc="-5" dirty="0">
                <a:latin typeface="Arial"/>
                <a:cs typeface="Arial"/>
              </a:rPr>
              <a:t>a limited time </a:t>
            </a:r>
            <a:r>
              <a:rPr sz="2800" spc="-20" dirty="0">
                <a:latin typeface="Arial"/>
                <a:cs typeface="Arial"/>
              </a:rPr>
              <a:t>(generally, </a:t>
            </a:r>
            <a:r>
              <a:rPr sz="2800" spc="-5" dirty="0">
                <a:latin typeface="Arial"/>
                <a:cs typeface="Arial"/>
              </a:rPr>
              <a:t>20  </a:t>
            </a:r>
            <a:r>
              <a:rPr sz="2800" dirty="0">
                <a:latin typeface="Arial"/>
                <a:cs typeface="Arial"/>
              </a:rPr>
              <a:t>years </a:t>
            </a:r>
            <a:r>
              <a:rPr sz="2800" spc="-5" dirty="0">
                <a:latin typeface="Arial"/>
                <a:cs typeface="Arial"/>
              </a:rPr>
              <a:t>from file</a:t>
            </a:r>
            <a:r>
              <a:rPr sz="2800" dirty="0">
                <a:latin typeface="Arial"/>
                <a:cs typeface="Arial"/>
              </a:rPr>
              <a:t> date)</a:t>
            </a:r>
            <a:endParaRPr sz="2800">
              <a:latin typeface="Arial"/>
              <a:cs typeface="Arial"/>
            </a:endParaRPr>
          </a:p>
        </p:txBody>
      </p:sp>
      <p:pic>
        <p:nvPicPr>
          <p:cNvPr id="6" name="Picture 5" descr="A close up of a sign&#10;&#10;Description automatically generated">
            <a:extLst>
              <a:ext uri="{FF2B5EF4-FFF2-40B4-BE49-F238E27FC236}">
                <a16:creationId xmlns:a16="http://schemas.microsoft.com/office/drawing/2014/main" id="{CEF6700A-2EEB-4EB0-93E3-523F65FC0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
        <p:nvSpPr>
          <p:cNvPr id="7" name="object 4">
            <a:extLst>
              <a:ext uri="{FF2B5EF4-FFF2-40B4-BE49-F238E27FC236}">
                <a16:creationId xmlns:a16="http://schemas.microsoft.com/office/drawing/2014/main" id="{7564C722-118C-446C-A401-C90F5B044AD3}"/>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a:t>
            </a:fld>
            <a:endParaRPr spc="-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6668-2FEF-4457-AD51-2B1CB2988234}"/>
              </a:ext>
            </a:extLst>
          </p:cNvPr>
          <p:cNvSpPr>
            <a:spLocks noGrp="1"/>
          </p:cNvSpPr>
          <p:nvPr>
            <p:ph type="title"/>
          </p:nvPr>
        </p:nvSpPr>
        <p:spPr>
          <a:xfrm>
            <a:off x="868680" y="1955800"/>
            <a:ext cx="7406640" cy="1014758"/>
          </a:xfrm>
        </p:spPr>
        <p:txBody>
          <a:bodyPr/>
          <a:lstStyle/>
          <a:p>
            <a:pPr algn="ctr"/>
            <a:r>
              <a:rPr lang="en-US" dirty="0"/>
              <a:t>WHAT IF WE DID NOT HAVE INTELLECTUAL PROPERTY?</a:t>
            </a:r>
          </a:p>
        </p:txBody>
      </p:sp>
      <p:sp>
        <p:nvSpPr>
          <p:cNvPr id="3" name="object 4">
            <a:extLst>
              <a:ext uri="{FF2B5EF4-FFF2-40B4-BE49-F238E27FC236}">
                <a16:creationId xmlns:a16="http://schemas.microsoft.com/office/drawing/2014/main" id="{6958988E-49C7-47A4-86B0-92614F4012F0}"/>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40</a:t>
            </a:fld>
            <a:endParaRPr spc="-5" dirty="0"/>
          </a:p>
        </p:txBody>
      </p:sp>
    </p:spTree>
    <p:extLst>
      <p:ext uri="{BB962C8B-B14F-4D97-AF65-F5344CB8AC3E}">
        <p14:creationId xmlns:p14="http://schemas.microsoft.com/office/powerpoint/2010/main" val="430610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6668-2FEF-4457-AD51-2B1CB2988234}"/>
              </a:ext>
            </a:extLst>
          </p:cNvPr>
          <p:cNvSpPr>
            <a:spLocks noGrp="1"/>
          </p:cNvSpPr>
          <p:nvPr>
            <p:ph type="title"/>
          </p:nvPr>
        </p:nvSpPr>
        <p:spPr>
          <a:xfrm>
            <a:off x="868680" y="1955800"/>
            <a:ext cx="7406640" cy="1014758"/>
          </a:xfrm>
        </p:spPr>
        <p:txBody>
          <a:bodyPr/>
          <a:lstStyle/>
          <a:p>
            <a:pPr algn="ctr"/>
            <a:r>
              <a:rPr lang="en-US" dirty="0"/>
              <a:t>HOW MUCH IS INTELLECTUAL PROPERTY WORTH?</a:t>
            </a:r>
          </a:p>
        </p:txBody>
      </p:sp>
      <p:sp>
        <p:nvSpPr>
          <p:cNvPr id="3" name="object 4">
            <a:extLst>
              <a:ext uri="{FF2B5EF4-FFF2-40B4-BE49-F238E27FC236}">
                <a16:creationId xmlns:a16="http://schemas.microsoft.com/office/drawing/2014/main" id="{6958988E-49C7-47A4-86B0-92614F4012F0}"/>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41</a:t>
            </a:fld>
            <a:endParaRPr spc="-5" dirty="0"/>
          </a:p>
        </p:txBody>
      </p:sp>
    </p:spTree>
    <p:extLst>
      <p:ext uri="{BB962C8B-B14F-4D97-AF65-F5344CB8AC3E}">
        <p14:creationId xmlns:p14="http://schemas.microsoft.com/office/powerpoint/2010/main" val="1612275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798-98A2-4105-A6E7-938079740A87}"/>
              </a:ext>
            </a:extLst>
          </p:cNvPr>
          <p:cNvSpPr>
            <a:spLocks noGrp="1"/>
          </p:cNvSpPr>
          <p:nvPr>
            <p:ph type="title"/>
          </p:nvPr>
        </p:nvSpPr>
        <p:spPr/>
        <p:txBody>
          <a:bodyPr/>
          <a:lstStyle/>
          <a:p>
            <a:endParaRPr lang="en-US"/>
          </a:p>
        </p:txBody>
      </p:sp>
      <p:pic>
        <p:nvPicPr>
          <p:cNvPr id="3" name="Picture 1">
            <a:extLst>
              <a:ext uri="{FF2B5EF4-FFF2-40B4-BE49-F238E27FC236}">
                <a16:creationId xmlns:a16="http://schemas.microsoft.com/office/drawing/2014/main" id="{2E458D61-6754-4FF4-84DA-0B79D63CB6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4970" y="331329"/>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DCEB2100-17B9-402B-BB71-EB79AA5A4D6E}"/>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42</a:t>
            </a:fld>
            <a:endParaRPr spc="-5" dirty="0"/>
          </a:p>
        </p:txBody>
      </p:sp>
    </p:spTree>
    <p:extLst>
      <p:ext uri="{BB962C8B-B14F-4D97-AF65-F5344CB8AC3E}">
        <p14:creationId xmlns:p14="http://schemas.microsoft.com/office/powerpoint/2010/main" val="203155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22D3-A6D5-40A3-8A3E-D8FCB218C30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4009D62-B4CB-48E9-9D7E-F751DC0FCD97}"/>
              </a:ext>
            </a:extLst>
          </p:cNvPr>
          <p:cNvPicPr>
            <a:picLocks noChangeAspect="1"/>
          </p:cNvPicPr>
          <p:nvPr/>
        </p:nvPicPr>
        <p:blipFill rotWithShape="1">
          <a:blip r:embed="rId2"/>
          <a:srcRect l="6468" r="6388" b="3778"/>
          <a:stretch/>
        </p:blipFill>
        <p:spPr>
          <a:xfrm>
            <a:off x="304800" y="265296"/>
            <a:ext cx="7406640" cy="4600207"/>
          </a:xfrm>
          <a:prstGeom prst="rect">
            <a:avLst/>
          </a:prstGeom>
        </p:spPr>
      </p:pic>
      <p:sp>
        <p:nvSpPr>
          <p:cNvPr id="4" name="object 4">
            <a:extLst>
              <a:ext uri="{FF2B5EF4-FFF2-40B4-BE49-F238E27FC236}">
                <a16:creationId xmlns:a16="http://schemas.microsoft.com/office/drawing/2014/main" id="{2D936103-96BC-4AF0-8B42-DA87318EC9CE}"/>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43</a:t>
            </a:fld>
            <a:endParaRPr spc="-5" dirty="0"/>
          </a:p>
        </p:txBody>
      </p:sp>
    </p:spTree>
    <p:extLst>
      <p:ext uri="{BB962C8B-B14F-4D97-AF65-F5344CB8AC3E}">
        <p14:creationId xmlns:p14="http://schemas.microsoft.com/office/powerpoint/2010/main" val="2364692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284A-66AD-4D36-9526-9DA84D4E9BD3}"/>
              </a:ext>
            </a:extLst>
          </p:cNvPr>
          <p:cNvSpPr>
            <a:spLocks noGrp="1"/>
          </p:cNvSpPr>
          <p:nvPr>
            <p:ph type="title"/>
          </p:nvPr>
        </p:nvSpPr>
        <p:spPr/>
        <p:txBody>
          <a:bodyPr/>
          <a:lstStyle/>
          <a:p>
            <a:r>
              <a:rPr lang="en-US" dirty="0"/>
              <a:t>Take Away Messages </a:t>
            </a:r>
          </a:p>
        </p:txBody>
      </p:sp>
      <p:sp>
        <p:nvSpPr>
          <p:cNvPr id="3" name="Content Placeholder 2">
            <a:extLst>
              <a:ext uri="{FF2B5EF4-FFF2-40B4-BE49-F238E27FC236}">
                <a16:creationId xmlns:a16="http://schemas.microsoft.com/office/drawing/2014/main" id="{8EE7B978-E5B6-40EB-863C-C74D22C93809}"/>
              </a:ext>
            </a:extLst>
          </p:cNvPr>
          <p:cNvSpPr>
            <a:spLocks noGrp="1"/>
          </p:cNvSpPr>
          <p:nvPr>
            <p:ph idx="1"/>
          </p:nvPr>
        </p:nvSpPr>
        <p:spPr/>
        <p:txBody>
          <a:bodyPr/>
          <a:lstStyle/>
          <a:p>
            <a:r>
              <a:rPr lang="en-US" dirty="0"/>
              <a:t>IP is valuable, and is key to competitiveness </a:t>
            </a:r>
          </a:p>
          <a:p>
            <a:r>
              <a:rPr lang="en-US" dirty="0"/>
              <a:t>Protect IP and leverage it wisely </a:t>
            </a:r>
          </a:p>
          <a:p>
            <a:pPr lvl="1"/>
            <a:r>
              <a:rPr lang="en-US" dirty="0"/>
              <a:t>$$$</a:t>
            </a:r>
          </a:p>
          <a:p>
            <a:pPr lvl="1"/>
            <a:r>
              <a:rPr lang="en-US" dirty="0"/>
              <a:t>Market share </a:t>
            </a:r>
          </a:p>
          <a:p>
            <a:pPr lvl="1"/>
            <a:r>
              <a:rPr lang="en-US" dirty="0"/>
              <a:t>Reputation </a:t>
            </a:r>
          </a:p>
          <a:p>
            <a:r>
              <a:rPr lang="en-US" dirty="0"/>
              <a:t>Get to know IP attorneys; we would rather find out about issues in advance than after the fact </a:t>
            </a:r>
          </a:p>
        </p:txBody>
      </p:sp>
      <p:sp>
        <p:nvSpPr>
          <p:cNvPr id="4" name="object 4">
            <a:extLst>
              <a:ext uri="{FF2B5EF4-FFF2-40B4-BE49-F238E27FC236}">
                <a16:creationId xmlns:a16="http://schemas.microsoft.com/office/drawing/2014/main" id="{85AAF970-8466-4BCC-92BD-C76A3AF05F27}"/>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44</a:t>
            </a:fld>
            <a:endParaRPr spc="-5" dirty="0"/>
          </a:p>
        </p:txBody>
      </p:sp>
    </p:spTree>
    <p:extLst>
      <p:ext uri="{BB962C8B-B14F-4D97-AF65-F5344CB8AC3E}">
        <p14:creationId xmlns:p14="http://schemas.microsoft.com/office/powerpoint/2010/main" val="1462736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6668-2FEF-4457-AD51-2B1CB2988234}"/>
              </a:ext>
            </a:extLst>
          </p:cNvPr>
          <p:cNvSpPr>
            <a:spLocks noGrp="1"/>
          </p:cNvSpPr>
          <p:nvPr>
            <p:ph type="title"/>
          </p:nvPr>
        </p:nvSpPr>
        <p:spPr>
          <a:xfrm>
            <a:off x="868680" y="1955800"/>
            <a:ext cx="7406640" cy="1014758"/>
          </a:xfrm>
        </p:spPr>
        <p:txBody>
          <a:bodyPr/>
          <a:lstStyle/>
          <a:p>
            <a:pPr algn="ctr"/>
            <a:r>
              <a:rPr lang="en-US" dirty="0"/>
              <a:t>QUESTIONS?</a:t>
            </a:r>
          </a:p>
        </p:txBody>
      </p:sp>
      <p:sp>
        <p:nvSpPr>
          <p:cNvPr id="3" name="object 4">
            <a:extLst>
              <a:ext uri="{FF2B5EF4-FFF2-40B4-BE49-F238E27FC236}">
                <a16:creationId xmlns:a16="http://schemas.microsoft.com/office/drawing/2014/main" id="{6958988E-49C7-47A4-86B0-92614F4012F0}"/>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45</a:t>
            </a:fld>
            <a:endParaRPr spc="-5" dirty="0"/>
          </a:p>
        </p:txBody>
      </p:sp>
    </p:spTree>
    <p:extLst>
      <p:ext uri="{BB962C8B-B14F-4D97-AF65-F5344CB8AC3E}">
        <p14:creationId xmlns:p14="http://schemas.microsoft.com/office/powerpoint/2010/main" val="153757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695315" cy="635000"/>
          </a:xfrm>
          <a:prstGeom prst="rect">
            <a:avLst/>
          </a:prstGeom>
        </p:spPr>
        <p:txBody>
          <a:bodyPr vert="horz" wrap="square" lIns="0" tIns="12065" rIns="0" bIns="0" rtlCol="0">
            <a:spAutoFit/>
          </a:bodyPr>
          <a:lstStyle/>
          <a:p>
            <a:pPr marL="12700">
              <a:lnSpc>
                <a:spcPct val="100000"/>
              </a:lnSpc>
              <a:spcBef>
                <a:spcPts val="95"/>
              </a:spcBef>
            </a:pPr>
            <a:r>
              <a:rPr sz="4000" spc="-10" dirty="0"/>
              <a:t>What </a:t>
            </a:r>
            <a:r>
              <a:rPr sz="4000" dirty="0"/>
              <a:t>is </a:t>
            </a:r>
            <a:r>
              <a:rPr sz="4000" spc="-5" dirty="0"/>
              <a:t>a </a:t>
            </a:r>
            <a:r>
              <a:rPr sz="4000" spc="-10" dirty="0"/>
              <a:t>Patent</a:t>
            </a:r>
            <a:r>
              <a:rPr sz="4000" spc="25" dirty="0"/>
              <a:t> </a:t>
            </a:r>
            <a:r>
              <a:rPr sz="4000" spc="-10" dirty="0"/>
              <a:t>Right?</a:t>
            </a:r>
            <a:endParaRPr sz="4000"/>
          </a:p>
        </p:txBody>
      </p:sp>
      <p:sp>
        <p:nvSpPr>
          <p:cNvPr id="3" name="object 3"/>
          <p:cNvSpPr txBox="1"/>
          <p:nvPr/>
        </p:nvSpPr>
        <p:spPr>
          <a:xfrm>
            <a:off x="3135207" y="1697055"/>
            <a:ext cx="5454650" cy="2732405"/>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Arial"/>
                <a:cs typeface="Arial"/>
              </a:rPr>
              <a:t>Time-limited </a:t>
            </a:r>
            <a:r>
              <a:rPr sz="2400" u="heavy" spc="-5" dirty="0">
                <a:uFill>
                  <a:solidFill>
                    <a:srgbClr val="000000"/>
                  </a:solidFill>
                </a:uFill>
                <a:latin typeface="Arial"/>
                <a:cs typeface="Arial"/>
              </a:rPr>
              <a:t>right </a:t>
            </a:r>
            <a:r>
              <a:rPr sz="2400" u="heavy" dirty="0">
                <a:uFill>
                  <a:solidFill>
                    <a:srgbClr val="000000"/>
                  </a:solidFill>
                </a:uFill>
                <a:latin typeface="Arial"/>
                <a:cs typeface="Arial"/>
              </a:rPr>
              <a:t>to </a:t>
            </a:r>
            <a:r>
              <a:rPr sz="2400" u="heavy" spc="-10" dirty="0">
                <a:uFill>
                  <a:solidFill>
                    <a:srgbClr val="000000"/>
                  </a:solidFill>
                </a:uFill>
                <a:latin typeface="Arial"/>
                <a:cs typeface="Arial"/>
              </a:rPr>
              <a:t>exclude</a:t>
            </a:r>
            <a:r>
              <a:rPr sz="2400" spc="-10" dirty="0">
                <a:latin typeface="Arial"/>
                <a:cs typeface="Arial"/>
              </a:rPr>
              <a:t> </a:t>
            </a:r>
            <a:r>
              <a:rPr sz="2400" spc="-5" dirty="0">
                <a:latin typeface="Arial"/>
                <a:cs typeface="Arial"/>
              </a:rPr>
              <a:t>others </a:t>
            </a:r>
            <a:r>
              <a:rPr sz="2400" dirty="0">
                <a:latin typeface="Arial"/>
                <a:cs typeface="Arial"/>
              </a:rPr>
              <a:t>from  </a:t>
            </a:r>
            <a:r>
              <a:rPr sz="2400" spc="-5" dirty="0">
                <a:latin typeface="Arial"/>
                <a:cs typeface="Arial"/>
              </a:rPr>
              <a:t>making, using, </a:t>
            </a:r>
            <a:r>
              <a:rPr sz="2400" spc="-10" dirty="0">
                <a:latin typeface="Arial"/>
                <a:cs typeface="Arial"/>
              </a:rPr>
              <a:t>offering </a:t>
            </a:r>
            <a:r>
              <a:rPr sz="2400" dirty="0">
                <a:latin typeface="Arial"/>
                <a:cs typeface="Arial"/>
              </a:rPr>
              <a:t>for </a:t>
            </a:r>
            <a:r>
              <a:rPr sz="2400" spc="-5" dirty="0">
                <a:latin typeface="Arial"/>
                <a:cs typeface="Arial"/>
              </a:rPr>
              <a:t>sale, selling,  or importing an invention </a:t>
            </a:r>
            <a:r>
              <a:rPr sz="2400" dirty="0">
                <a:latin typeface="Arial"/>
                <a:cs typeface="Arial"/>
              </a:rPr>
              <a:t>for </a:t>
            </a:r>
            <a:r>
              <a:rPr sz="2400" spc="-5" dirty="0">
                <a:latin typeface="Arial"/>
                <a:cs typeface="Arial"/>
              </a:rPr>
              <a:t>a limited  time</a:t>
            </a:r>
            <a:endParaRPr sz="2400" dirty="0">
              <a:latin typeface="Arial"/>
              <a:cs typeface="Arial"/>
            </a:endParaRPr>
          </a:p>
          <a:p>
            <a:pPr>
              <a:lnSpc>
                <a:spcPct val="100000"/>
              </a:lnSpc>
              <a:spcBef>
                <a:spcPts val="5"/>
              </a:spcBef>
            </a:pPr>
            <a:endParaRPr sz="3500" dirty="0">
              <a:latin typeface="Arial"/>
              <a:cs typeface="Arial"/>
            </a:endParaRPr>
          </a:p>
          <a:p>
            <a:pPr marL="12700" marR="925830">
              <a:lnSpc>
                <a:spcPct val="100000"/>
              </a:lnSpc>
            </a:pPr>
            <a:r>
              <a:rPr sz="2400" spc="-5" dirty="0">
                <a:latin typeface="Arial"/>
                <a:cs typeface="Arial"/>
              </a:rPr>
              <a:t>Does not confer on owner right </a:t>
            </a:r>
            <a:r>
              <a:rPr sz="2400" dirty="0">
                <a:latin typeface="Arial"/>
                <a:cs typeface="Arial"/>
              </a:rPr>
              <a:t>to  </a:t>
            </a:r>
            <a:r>
              <a:rPr sz="2400" spc="-5" dirty="0">
                <a:latin typeface="Arial"/>
                <a:cs typeface="Arial"/>
              </a:rPr>
              <a:t>practice</a:t>
            </a:r>
            <a:r>
              <a:rPr sz="2400" spc="-10" dirty="0">
                <a:latin typeface="Arial"/>
                <a:cs typeface="Arial"/>
              </a:rPr>
              <a:t> </a:t>
            </a:r>
            <a:r>
              <a:rPr sz="2400" spc="-5" dirty="0">
                <a:latin typeface="Arial"/>
                <a:cs typeface="Arial"/>
              </a:rPr>
              <a:t>invention.</a:t>
            </a:r>
            <a:endParaRPr sz="2400" dirty="0">
              <a:latin typeface="Arial"/>
              <a:cs typeface="Arial"/>
            </a:endParaRPr>
          </a:p>
        </p:txBody>
      </p:sp>
      <p:sp>
        <p:nvSpPr>
          <p:cNvPr id="4" name="object 4"/>
          <p:cNvSpPr/>
          <p:nvPr/>
        </p:nvSpPr>
        <p:spPr>
          <a:xfrm>
            <a:off x="589585" y="1482375"/>
            <a:ext cx="1978178" cy="2971304"/>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4523B63F-AE04-4079-9825-E1919D4187B6}"/>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4848860" cy="635000"/>
          </a:xfrm>
          <a:prstGeom prst="rect">
            <a:avLst/>
          </a:prstGeom>
        </p:spPr>
        <p:txBody>
          <a:bodyPr vert="horz" wrap="square" lIns="0" tIns="12065" rIns="0" bIns="0" rtlCol="0">
            <a:spAutoFit/>
          </a:bodyPr>
          <a:lstStyle/>
          <a:p>
            <a:pPr marL="12700">
              <a:lnSpc>
                <a:spcPct val="100000"/>
              </a:lnSpc>
              <a:spcBef>
                <a:spcPts val="95"/>
              </a:spcBef>
            </a:pPr>
            <a:r>
              <a:rPr sz="4000" spc="-5" dirty="0"/>
              <a:t>Patents: </a:t>
            </a:r>
            <a:r>
              <a:rPr sz="4000" spc="-10" dirty="0"/>
              <a:t>The</a:t>
            </a:r>
            <a:r>
              <a:rPr sz="4000" spc="-45" dirty="0"/>
              <a:t> </a:t>
            </a:r>
            <a:r>
              <a:rPr sz="4000" spc="-5" dirty="0"/>
              <a:t>Basics</a:t>
            </a:r>
            <a:endParaRPr sz="4000"/>
          </a:p>
        </p:txBody>
      </p:sp>
      <p:sp>
        <p:nvSpPr>
          <p:cNvPr id="3" name="object 3"/>
          <p:cNvSpPr txBox="1"/>
          <p:nvPr/>
        </p:nvSpPr>
        <p:spPr>
          <a:xfrm>
            <a:off x="310388" y="1346200"/>
            <a:ext cx="8030209" cy="3317240"/>
          </a:xfrm>
          <a:prstGeom prst="rect">
            <a:avLst/>
          </a:prstGeom>
        </p:spPr>
        <p:txBody>
          <a:bodyPr vert="horz" wrap="square" lIns="0" tIns="12700" rIns="0" bIns="0" rtlCol="0">
            <a:spAutoFit/>
          </a:bodyPr>
          <a:lstStyle/>
          <a:p>
            <a:pPr marL="354965" marR="5080" indent="-342900">
              <a:lnSpc>
                <a:spcPct val="100000"/>
              </a:lnSpc>
              <a:spcBef>
                <a:spcPts val="100"/>
              </a:spcBef>
              <a:buClr>
                <a:srgbClr val="4AACC5"/>
              </a:buClr>
              <a:buChar char="•"/>
              <a:tabLst>
                <a:tab pos="354965" algn="l"/>
                <a:tab pos="355600" algn="l"/>
              </a:tabLst>
            </a:pPr>
            <a:r>
              <a:rPr sz="2400" spc="-5" dirty="0">
                <a:latin typeface="Arial"/>
                <a:cs typeface="Arial"/>
              </a:rPr>
              <a:t>Constitution-based bargain between the inventor and the  federal government (“legal</a:t>
            </a:r>
            <a:r>
              <a:rPr sz="2400" spc="45" dirty="0">
                <a:latin typeface="Arial"/>
                <a:cs typeface="Arial"/>
              </a:rPr>
              <a:t> </a:t>
            </a:r>
            <a:r>
              <a:rPr sz="2400" spc="-5" dirty="0">
                <a:latin typeface="Arial"/>
                <a:cs typeface="Arial"/>
              </a:rPr>
              <a:t>monopoly”).</a:t>
            </a:r>
            <a:endParaRPr sz="2400" dirty="0">
              <a:latin typeface="Arial"/>
              <a:cs typeface="Arial"/>
            </a:endParaRPr>
          </a:p>
          <a:p>
            <a:pPr>
              <a:lnSpc>
                <a:spcPct val="100000"/>
              </a:lnSpc>
              <a:buClr>
                <a:srgbClr val="4AACC5"/>
              </a:buClr>
              <a:buFont typeface="Arial"/>
              <a:buChar char="•"/>
            </a:pPr>
            <a:endParaRPr sz="2500" dirty="0">
              <a:latin typeface="Arial"/>
              <a:cs typeface="Arial"/>
            </a:endParaRPr>
          </a:p>
          <a:p>
            <a:pPr marL="355600" indent="-342900">
              <a:lnSpc>
                <a:spcPct val="100000"/>
              </a:lnSpc>
              <a:spcBef>
                <a:spcPts val="5"/>
              </a:spcBef>
              <a:buClr>
                <a:srgbClr val="4AACC5"/>
              </a:buClr>
              <a:buChar char="•"/>
              <a:tabLst>
                <a:tab pos="354965" algn="l"/>
                <a:tab pos="355600" algn="l"/>
              </a:tabLst>
            </a:pPr>
            <a:r>
              <a:rPr sz="2400" spc="-5" dirty="0">
                <a:latin typeface="Arial"/>
                <a:cs typeface="Arial"/>
              </a:rPr>
              <a:t>Invention must be new and</a:t>
            </a:r>
            <a:r>
              <a:rPr sz="2400" spc="20" dirty="0">
                <a:latin typeface="Arial"/>
                <a:cs typeface="Arial"/>
              </a:rPr>
              <a:t> </a:t>
            </a:r>
            <a:r>
              <a:rPr sz="2400" spc="-5" dirty="0">
                <a:latin typeface="Arial"/>
                <a:cs typeface="Arial"/>
              </a:rPr>
              <a:t>non-obvious.</a:t>
            </a:r>
            <a:endParaRPr sz="2400" dirty="0">
              <a:latin typeface="Arial"/>
              <a:cs typeface="Arial"/>
            </a:endParaRPr>
          </a:p>
          <a:p>
            <a:pPr>
              <a:lnSpc>
                <a:spcPct val="100000"/>
              </a:lnSpc>
              <a:spcBef>
                <a:spcPts val="5"/>
              </a:spcBef>
              <a:buClr>
                <a:srgbClr val="4AACC5"/>
              </a:buClr>
              <a:buFont typeface="Arial"/>
              <a:buChar char="•"/>
            </a:pPr>
            <a:endParaRPr sz="2500" dirty="0">
              <a:latin typeface="Arial"/>
              <a:cs typeface="Arial"/>
            </a:endParaRPr>
          </a:p>
          <a:p>
            <a:pPr marL="355600" indent="-342900">
              <a:lnSpc>
                <a:spcPct val="100000"/>
              </a:lnSpc>
              <a:buClr>
                <a:srgbClr val="4AACC5"/>
              </a:buClr>
              <a:buChar char="•"/>
              <a:tabLst>
                <a:tab pos="354965" algn="l"/>
                <a:tab pos="355600" algn="l"/>
              </a:tabLst>
            </a:pPr>
            <a:r>
              <a:rPr sz="2400" spc="-5" dirty="0">
                <a:latin typeface="Arial"/>
                <a:cs typeface="Arial"/>
              </a:rPr>
              <a:t>First inventor </a:t>
            </a:r>
            <a:r>
              <a:rPr sz="2400" dirty="0">
                <a:latin typeface="Arial"/>
                <a:cs typeface="Arial"/>
              </a:rPr>
              <a:t>to </a:t>
            </a:r>
            <a:r>
              <a:rPr sz="2400" spc="-5" dirty="0">
                <a:latin typeface="Arial"/>
                <a:cs typeface="Arial"/>
              </a:rPr>
              <a:t>file patent application has</a:t>
            </a:r>
            <a:r>
              <a:rPr sz="2400" spc="65" dirty="0">
                <a:latin typeface="Arial"/>
                <a:cs typeface="Arial"/>
              </a:rPr>
              <a:t> </a:t>
            </a:r>
            <a:r>
              <a:rPr sz="2400" spc="-25" dirty="0">
                <a:latin typeface="Arial"/>
                <a:cs typeface="Arial"/>
              </a:rPr>
              <a:t>priority.</a:t>
            </a:r>
            <a:endParaRPr sz="2400" dirty="0">
              <a:latin typeface="Arial"/>
              <a:cs typeface="Arial"/>
            </a:endParaRPr>
          </a:p>
          <a:p>
            <a:pPr>
              <a:lnSpc>
                <a:spcPct val="100000"/>
              </a:lnSpc>
              <a:buClr>
                <a:srgbClr val="4AACC5"/>
              </a:buClr>
              <a:buFont typeface="Arial"/>
              <a:buChar char="•"/>
            </a:pPr>
            <a:endParaRPr sz="2500" dirty="0">
              <a:latin typeface="Arial"/>
              <a:cs typeface="Arial"/>
            </a:endParaRPr>
          </a:p>
          <a:p>
            <a:pPr marL="354965" marR="586740" indent="-342900">
              <a:lnSpc>
                <a:spcPct val="100000"/>
              </a:lnSpc>
              <a:spcBef>
                <a:spcPts val="5"/>
              </a:spcBef>
              <a:buClr>
                <a:srgbClr val="4AACC5"/>
              </a:buClr>
              <a:buChar char="•"/>
              <a:tabLst>
                <a:tab pos="354965" algn="l"/>
                <a:tab pos="355600" algn="l"/>
              </a:tabLst>
            </a:pPr>
            <a:r>
              <a:rPr sz="2400" spc="-5" dirty="0">
                <a:latin typeface="Arial"/>
                <a:cs typeface="Arial"/>
              </a:rPr>
              <a:t>Patent </a:t>
            </a:r>
            <a:r>
              <a:rPr sz="2400" dirty="0">
                <a:latin typeface="Arial"/>
                <a:cs typeface="Arial"/>
              </a:rPr>
              <a:t>term: </a:t>
            </a:r>
            <a:r>
              <a:rPr sz="2400" spc="-5" dirty="0">
                <a:latin typeface="Arial"/>
                <a:cs typeface="Arial"/>
              </a:rPr>
              <a:t>twenty years </a:t>
            </a:r>
            <a:r>
              <a:rPr sz="2400" dirty="0">
                <a:latin typeface="Arial"/>
                <a:cs typeface="Arial"/>
              </a:rPr>
              <a:t>after </a:t>
            </a:r>
            <a:r>
              <a:rPr sz="2400" spc="-5" dirty="0">
                <a:latin typeface="Arial"/>
                <a:cs typeface="Arial"/>
              </a:rPr>
              <a:t>application filing date  (generally).</a:t>
            </a:r>
            <a:endParaRPr sz="2400" dirty="0">
              <a:latin typeface="Arial"/>
              <a:cs typeface="Arial"/>
            </a:endParaRPr>
          </a:p>
        </p:txBody>
      </p:sp>
      <p:pic>
        <p:nvPicPr>
          <p:cNvPr id="6" name="Picture 5" descr="A close up of a sign&#10;&#10;Description automatically generated">
            <a:extLst>
              <a:ext uri="{FF2B5EF4-FFF2-40B4-BE49-F238E27FC236}">
                <a16:creationId xmlns:a16="http://schemas.microsoft.com/office/drawing/2014/main" id="{C0F30605-7B3B-4085-9760-440B8C9E7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4535678"/>
            <a:ext cx="536448" cy="329184"/>
          </a:xfrm>
          <a:prstGeom prst="rect">
            <a:avLst/>
          </a:prstGeom>
        </p:spPr>
      </p:pic>
      <p:sp>
        <p:nvSpPr>
          <p:cNvPr id="7" name="object 4">
            <a:extLst>
              <a:ext uri="{FF2B5EF4-FFF2-40B4-BE49-F238E27FC236}">
                <a16:creationId xmlns:a16="http://schemas.microsoft.com/office/drawing/2014/main" id="{4EB6E4F8-E0CF-42FA-B416-C74B5DA6B4B0}"/>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6</a:t>
            </a:fld>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14375"/>
            <a:ext cx="4048125" cy="635000"/>
          </a:xfrm>
          <a:prstGeom prst="rect">
            <a:avLst/>
          </a:prstGeom>
        </p:spPr>
        <p:txBody>
          <a:bodyPr vert="horz" wrap="square" lIns="0" tIns="12065" rIns="0" bIns="0" rtlCol="0">
            <a:spAutoFit/>
          </a:bodyPr>
          <a:lstStyle/>
          <a:p>
            <a:pPr marL="12700">
              <a:lnSpc>
                <a:spcPct val="100000"/>
              </a:lnSpc>
              <a:spcBef>
                <a:spcPts val="95"/>
              </a:spcBef>
            </a:pPr>
            <a:r>
              <a:rPr sz="4000" spc="-70" dirty="0"/>
              <a:t>Types </a:t>
            </a:r>
            <a:r>
              <a:rPr sz="4000" spc="-10" dirty="0"/>
              <a:t>of</a:t>
            </a:r>
            <a:r>
              <a:rPr sz="4000" spc="50" dirty="0"/>
              <a:t> </a:t>
            </a:r>
            <a:r>
              <a:rPr sz="4000" spc="-10" dirty="0"/>
              <a:t>Patents</a:t>
            </a:r>
            <a:endParaRPr sz="4000"/>
          </a:p>
        </p:txBody>
      </p:sp>
      <p:sp>
        <p:nvSpPr>
          <p:cNvPr id="3" name="object 3"/>
          <p:cNvSpPr txBox="1"/>
          <p:nvPr/>
        </p:nvSpPr>
        <p:spPr>
          <a:xfrm>
            <a:off x="1143000" y="3974175"/>
            <a:ext cx="6489700" cy="574040"/>
          </a:xfrm>
          <a:prstGeom prst="rect">
            <a:avLst/>
          </a:prstGeom>
        </p:spPr>
        <p:txBody>
          <a:bodyPr vert="horz" wrap="square" lIns="0" tIns="12700" rIns="0" bIns="0" rtlCol="0">
            <a:spAutoFit/>
          </a:bodyPr>
          <a:lstStyle/>
          <a:p>
            <a:pPr marL="355600" marR="5080" indent="-342900">
              <a:lnSpc>
                <a:spcPct val="100000"/>
              </a:lnSpc>
              <a:spcBef>
                <a:spcPts val="100"/>
              </a:spcBef>
              <a:buClr>
                <a:srgbClr val="006FC0"/>
              </a:buClr>
              <a:buChar char="•"/>
              <a:tabLst>
                <a:tab pos="354965" algn="l"/>
                <a:tab pos="355600" algn="l"/>
              </a:tabLst>
            </a:pPr>
            <a:r>
              <a:rPr sz="1800" spc="-5" dirty="0">
                <a:latin typeface="Arial"/>
                <a:cs typeface="Arial"/>
              </a:rPr>
              <a:t>Covers machines, products, chemical compounds, computer  </a:t>
            </a:r>
            <a:r>
              <a:rPr sz="1800" spc="-10" dirty="0">
                <a:latin typeface="Arial"/>
                <a:cs typeface="Arial"/>
              </a:rPr>
              <a:t>software, </a:t>
            </a:r>
            <a:r>
              <a:rPr sz="1800" spc="-5" dirty="0">
                <a:latin typeface="Arial"/>
                <a:cs typeface="Arial"/>
              </a:rPr>
              <a:t>processes, methods,</a:t>
            </a:r>
            <a:r>
              <a:rPr sz="1800" spc="70" dirty="0">
                <a:latin typeface="Arial"/>
                <a:cs typeface="Arial"/>
              </a:rPr>
              <a:t> </a:t>
            </a:r>
            <a:r>
              <a:rPr sz="1800" spc="-5" dirty="0">
                <a:latin typeface="Arial"/>
                <a:cs typeface="Arial"/>
              </a:rPr>
              <a:t>etc.</a:t>
            </a:r>
            <a:endParaRPr sz="1800" dirty="0">
              <a:latin typeface="Arial"/>
              <a:cs typeface="Arial"/>
            </a:endParaRPr>
          </a:p>
        </p:txBody>
      </p:sp>
      <p:sp>
        <p:nvSpPr>
          <p:cNvPr id="4" name="object 4"/>
          <p:cNvSpPr/>
          <p:nvPr/>
        </p:nvSpPr>
        <p:spPr>
          <a:xfrm>
            <a:off x="6026193" y="1481875"/>
            <a:ext cx="1275600" cy="159562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324600" y="3077502"/>
            <a:ext cx="82423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U</a:t>
            </a:r>
            <a:r>
              <a:rPr sz="2400" spc="5" dirty="0">
                <a:latin typeface="Times New Roman"/>
                <a:cs typeface="Times New Roman"/>
              </a:rPr>
              <a:t>ti</a:t>
            </a:r>
            <a:r>
              <a:rPr sz="2400" dirty="0">
                <a:latin typeface="Times New Roman"/>
                <a:cs typeface="Times New Roman"/>
              </a:rPr>
              <a:t>li</a:t>
            </a:r>
            <a:r>
              <a:rPr sz="2400" spc="5" dirty="0">
                <a:latin typeface="Times New Roman"/>
                <a:cs typeface="Times New Roman"/>
              </a:rPr>
              <a:t>t</a:t>
            </a:r>
            <a:r>
              <a:rPr sz="2400" dirty="0">
                <a:latin typeface="Times New Roman"/>
                <a:cs typeface="Times New Roman"/>
              </a:rPr>
              <a:t>y</a:t>
            </a:r>
          </a:p>
        </p:txBody>
      </p:sp>
      <p:sp>
        <p:nvSpPr>
          <p:cNvPr id="6" name="object 6"/>
          <p:cNvSpPr/>
          <p:nvPr/>
        </p:nvSpPr>
        <p:spPr>
          <a:xfrm>
            <a:off x="1927860" y="1681173"/>
            <a:ext cx="1267955" cy="15087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57786" y="1345881"/>
            <a:ext cx="1106436" cy="1863864"/>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06883" y="2972410"/>
            <a:ext cx="4342130" cy="992505"/>
          </a:xfrm>
          <a:prstGeom prst="rect">
            <a:avLst/>
          </a:prstGeom>
        </p:spPr>
        <p:txBody>
          <a:bodyPr vert="horz" wrap="square" lIns="0" tIns="162560" rIns="0" bIns="0" rtlCol="0">
            <a:spAutoFit/>
          </a:bodyPr>
          <a:lstStyle/>
          <a:p>
            <a:pPr marL="1591310">
              <a:lnSpc>
                <a:spcPct val="100000"/>
              </a:lnSpc>
              <a:spcBef>
                <a:spcPts val="1280"/>
              </a:spcBef>
              <a:tabLst>
                <a:tab pos="3464560" algn="l"/>
              </a:tabLst>
            </a:pPr>
            <a:r>
              <a:rPr sz="2400" spc="-5" dirty="0">
                <a:latin typeface="Times New Roman"/>
                <a:cs typeface="Times New Roman"/>
              </a:rPr>
              <a:t>Plant	Design</a:t>
            </a:r>
            <a:endParaRPr sz="2400" dirty="0">
              <a:latin typeface="Times New Roman"/>
              <a:cs typeface="Times New Roman"/>
            </a:endParaRPr>
          </a:p>
          <a:p>
            <a:pPr marL="355600" indent="-342900">
              <a:lnSpc>
                <a:spcPct val="100000"/>
              </a:lnSpc>
              <a:spcBef>
                <a:spcPts val="1030"/>
              </a:spcBef>
              <a:buClr>
                <a:srgbClr val="006FC0"/>
              </a:buClr>
              <a:buChar char="•"/>
              <a:tabLst>
                <a:tab pos="354965" algn="l"/>
                <a:tab pos="355600" algn="l"/>
              </a:tabLst>
            </a:pPr>
            <a:r>
              <a:rPr sz="2000" spc="10" dirty="0">
                <a:latin typeface="Arial"/>
                <a:cs typeface="Arial"/>
              </a:rPr>
              <a:t>Utility Patents </a:t>
            </a:r>
            <a:r>
              <a:rPr sz="2100" spc="-5" dirty="0">
                <a:latin typeface="Arial"/>
                <a:cs typeface="Arial"/>
              </a:rPr>
              <a:t>(most</a:t>
            </a:r>
            <a:r>
              <a:rPr sz="2100" spc="-40" dirty="0">
                <a:latin typeface="Arial"/>
                <a:cs typeface="Arial"/>
              </a:rPr>
              <a:t> </a:t>
            </a:r>
            <a:r>
              <a:rPr sz="2100" spc="-5" dirty="0">
                <a:latin typeface="Arial"/>
                <a:cs typeface="Arial"/>
              </a:rPr>
              <a:t>common)</a:t>
            </a:r>
            <a:endParaRPr sz="2100" dirty="0">
              <a:latin typeface="Arial"/>
              <a:cs typeface="Arial"/>
            </a:endParaRPr>
          </a:p>
        </p:txBody>
      </p:sp>
      <p:sp>
        <p:nvSpPr>
          <p:cNvPr id="10" name="object 4">
            <a:extLst>
              <a:ext uri="{FF2B5EF4-FFF2-40B4-BE49-F238E27FC236}">
                <a16:creationId xmlns:a16="http://schemas.microsoft.com/office/drawing/2014/main" id="{6EF64DD9-1F23-4917-B225-252EEEE883A2}"/>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7</a:t>
            </a:fld>
            <a:endParaRP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516" y="214375"/>
            <a:ext cx="5396865" cy="635000"/>
          </a:xfrm>
          <a:prstGeom prst="rect">
            <a:avLst/>
          </a:prstGeom>
        </p:spPr>
        <p:txBody>
          <a:bodyPr vert="horz" wrap="square" lIns="0" tIns="12065" rIns="0" bIns="0" rtlCol="0">
            <a:spAutoFit/>
          </a:bodyPr>
          <a:lstStyle/>
          <a:p>
            <a:pPr marL="12700">
              <a:lnSpc>
                <a:spcPct val="100000"/>
              </a:lnSpc>
              <a:spcBef>
                <a:spcPts val="95"/>
              </a:spcBef>
            </a:pPr>
            <a:r>
              <a:rPr sz="4000" spc="-70" dirty="0"/>
              <a:t>Types </a:t>
            </a:r>
            <a:r>
              <a:rPr sz="4000" spc="-10" dirty="0"/>
              <a:t>of Patents</a:t>
            </a:r>
            <a:r>
              <a:rPr sz="4000" spc="130" dirty="0"/>
              <a:t> </a:t>
            </a:r>
            <a:r>
              <a:rPr sz="2400" spc="-5" dirty="0"/>
              <a:t>(cont’d.)</a:t>
            </a:r>
            <a:endParaRPr sz="2400" dirty="0"/>
          </a:p>
        </p:txBody>
      </p:sp>
      <p:sp>
        <p:nvSpPr>
          <p:cNvPr id="3" name="object 3"/>
          <p:cNvSpPr txBox="1"/>
          <p:nvPr/>
        </p:nvSpPr>
        <p:spPr>
          <a:xfrm>
            <a:off x="542099" y="866505"/>
            <a:ext cx="8059801" cy="3763851"/>
          </a:xfrm>
          <a:prstGeom prst="rect">
            <a:avLst/>
          </a:prstGeom>
        </p:spPr>
        <p:txBody>
          <a:bodyPr vert="horz" wrap="square" lIns="0" tIns="49530" rIns="0" bIns="0" rtlCol="0">
            <a:spAutoFit/>
          </a:bodyPr>
          <a:lstStyle/>
          <a:p>
            <a:pPr marL="355600" indent="-342900">
              <a:lnSpc>
                <a:spcPct val="100000"/>
              </a:lnSpc>
              <a:spcBef>
                <a:spcPts val="390"/>
              </a:spcBef>
              <a:buClr>
                <a:srgbClr val="4AACC5"/>
              </a:buClr>
              <a:buChar char="•"/>
              <a:tabLst>
                <a:tab pos="354965" algn="l"/>
                <a:tab pos="355600" algn="l"/>
              </a:tabLst>
            </a:pPr>
            <a:r>
              <a:rPr sz="2400" spc="-5" dirty="0">
                <a:latin typeface="Arial"/>
                <a:cs typeface="Arial"/>
              </a:rPr>
              <a:t>Provisional</a:t>
            </a:r>
            <a:endParaRPr sz="2400" dirty="0">
              <a:latin typeface="Arial"/>
              <a:cs typeface="Arial"/>
            </a:endParaRPr>
          </a:p>
          <a:p>
            <a:pPr marL="756285" lvl="1" indent="-286385">
              <a:lnSpc>
                <a:spcPct val="100000"/>
              </a:lnSpc>
              <a:spcBef>
                <a:spcPts val="244"/>
              </a:spcBef>
              <a:buClr>
                <a:srgbClr val="4AACC5"/>
              </a:buClr>
              <a:buChar char="•"/>
              <a:tabLst>
                <a:tab pos="755650" algn="l"/>
                <a:tab pos="756285" algn="l"/>
              </a:tabLst>
            </a:pPr>
            <a:r>
              <a:rPr sz="2000" dirty="0">
                <a:latin typeface="Arial"/>
                <a:cs typeface="Arial"/>
              </a:rPr>
              <a:t>Placeholder application – preserve priority</a:t>
            </a:r>
            <a:r>
              <a:rPr sz="2000" spc="-130" dirty="0">
                <a:latin typeface="Arial"/>
                <a:cs typeface="Arial"/>
              </a:rPr>
              <a:t> </a:t>
            </a:r>
            <a:r>
              <a:rPr sz="2000" dirty="0">
                <a:latin typeface="Arial"/>
                <a:cs typeface="Arial"/>
              </a:rPr>
              <a:t>date</a:t>
            </a:r>
          </a:p>
          <a:p>
            <a:pPr marL="756285" lvl="1" indent="-286385">
              <a:lnSpc>
                <a:spcPct val="100000"/>
              </a:lnSpc>
              <a:spcBef>
                <a:spcPts val="235"/>
              </a:spcBef>
              <a:buClr>
                <a:srgbClr val="4AACC5"/>
              </a:buClr>
              <a:buChar char="•"/>
              <a:tabLst>
                <a:tab pos="755650" algn="l"/>
                <a:tab pos="756285" algn="l"/>
              </a:tabLst>
            </a:pPr>
            <a:r>
              <a:rPr sz="2000" dirty="0">
                <a:latin typeface="Arial"/>
                <a:cs typeface="Arial"/>
              </a:rPr>
              <a:t>Minimal investment – low cost and </a:t>
            </a:r>
            <a:r>
              <a:rPr sz="2000" spc="-5" dirty="0">
                <a:latin typeface="Arial"/>
                <a:cs typeface="Arial"/>
              </a:rPr>
              <a:t>few </a:t>
            </a:r>
            <a:r>
              <a:rPr sz="2000" dirty="0">
                <a:latin typeface="Arial"/>
                <a:cs typeface="Arial"/>
              </a:rPr>
              <a:t>formal</a:t>
            </a:r>
            <a:r>
              <a:rPr sz="2000" spc="-155" dirty="0">
                <a:latin typeface="Arial"/>
                <a:cs typeface="Arial"/>
              </a:rPr>
              <a:t> </a:t>
            </a:r>
            <a:r>
              <a:rPr sz="2000" dirty="0">
                <a:latin typeface="Arial"/>
                <a:cs typeface="Arial"/>
              </a:rPr>
              <a:t>requirements</a:t>
            </a:r>
          </a:p>
          <a:p>
            <a:pPr marL="756285" lvl="1" indent="-286385">
              <a:lnSpc>
                <a:spcPct val="100000"/>
              </a:lnSpc>
              <a:spcBef>
                <a:spcPts val="244"/>
              </a:spcBef>
              <a:buClr>
                <a:srgbClr val="4AACC5"/>
              </a:buClr>
              <a:buChar char="•"/>
              <a:tabLst>
                <a:tab pos="755650" algn="l"/>
                <a:tab pos="756285" algn="l"/>
              </a:tabLst>
            </a:pPr>
            <a:r>
              <a:rPr sz="2000" dirty="0">
                <a:latin typeface="Arial"/>
                <a:cs typeface="Arial"/>
              </a:rPr>
              <a:t>Not examined and will </a:t>
            </a:r>
            <a:r>
              <a:rPr sz="2000" spc="-5" dirty="0">
                <a:latin typeface="Arial"/>
                <a:cs typeface="Arial"/>
              </a:rPr>
              <a:t>never </a:t>
            </a:r>
            <a:r>
              <a:rPr sz="2000" dirty="0">
                <a:latin typeface="Arial"/>
                <a:cs typeface="Arial"/>
              </a:rPr>
              <a:t>issue as a</a:t>
            </a:r>
            <a:r>
              <a:rPr sz="2000" spc="-114" dirty="0">
                <a:latin typeface="Arial"/>
                <a:cs typeface="Arial"/>
              </a:rPr>
              <a:t> </a:t>
            </a:r>
            <a:r>
              <a:rPr sz="2000" dirty="0">
                <a:latin typeface="Arial"/>
                <a:cs typeface="Arial"/>
              </a:rPr>
              <a:t>patent</a:t>
            </a:r>
          </a:p>
          <a:p>
            <a:pPr marL="756285" lvl="1" indent="-286385">
              <a:lnSpc>
                <a:spcPct val="100000"/>
              </a:lnSpc>
              <a:spcBef>
                <a:spcPts val="235"/>
              </a:spcBef>
              <a:buClr>
                <a:srgbClr val="4AACC5"/>
              </a:buClr>
              <a:buChar char="•"/>
              <a:tabLst>
                <a:tab pos="755650" algn="l"/>
                <a:tab pos="756285" algn="l"/>
              </a:tabLst>
            </a:pPr>
            <a:r>
              <a:rPr sz="2000" dirty="0">
                <a:latin typeface="Arial"/>
                <a:cs typeface="Arial"/>
              </a:rPr>
              <a:t>Must </a:t>
            </a:r>
            <a:r>
              <a:rPr sz="2000" spc="-5" dirty="0">
                <a:latin typeface="Arial"/>
                <a:cs typeface="Arial"/>
              </a:rPr>
              <a:t>file </a:t>
            </a:r>
            <a:r>
              <a:rPr sz="2000" dirty="0">
                <a:latin typeface="Arial"/>
                <a:cs typeface="Arial"/>
              </a:rPr>
              <a:t>non-provisional application within 12</a:t>
            </a:r>
            <a:r>
              <a:rPr sz="2000" spc="-90" dirty="0">
                <a:latin typeface="Arial"/>
                <a:cs typeface="Arial"/>
              </a:rPr>
              <a:t> </a:t>
            </a:r>
            <a:r>
              <a:rPr sz="2000" dirty="0">
                <a:latin typeface="Arial"/>
                <a:cs typeface="Arial"/>
              </a:rPr>
              <a:t>months</a:t>
            </a:r>
          </a:p>
          <a:p>
            <a:pPr marL="756285" lvl="1" indent="-286385">
              <a:lnSpc>
                <a:spcPct val="100000"/>
              </a:lnSpc>
              <a:spcBef>
                <a:spcPts val="240"/>
              </a:spcBef>
              <a:buClr>
                <a:srgbClr val="4AACC5"/>
              </a:buClr>
              <a:buChar char="•"/>
              <a:tabLst>
                <a:tab pos="755650" algn="l"/>
                <a:tab pos="756285" algn="l"/>
              </a:tabLst>
            </a:pPr>
            <a:r>
              <a:rPr sz="2000" dirty="0">
                <a:latin typeface="Arial"/>
                <a:cs typeface="Arial"/>
              </a:rPr>
              <a:t>Non-provisional application can add information </a:t>
            </a:r>
            <a:r>
              <a:rPr sz="2000" spc="-5" dirty="0">
                <a:latin typeface="Arial"/>
                <a:cs typeface="Arial"/>
              </a:rPr>
              <a:t>to the</a:t>
            </a:r>
            <a:r>
              <a:rPr sz="2000" spc="-160" dirty="0">
                <a:latin typeface="Arial"/>
                <a:cs typeface="Arial"/>
              </a:rPr>
              <a:t> </a:t>
            </a:r>
            <a:r>
              <a:rPr sz="2000" dirty="0">
                <a:latin typeface="Arial"/>
                <a:cs typeface="Arial"/>
              </a:rPr>
              <a:t>provisional</a:t>
            </a:r>
          </a:p>
          <a:p>
            <a:pPr marL="355600" indent="-342900">
              <a:lnSpc>
                <a:spcPct val="100000"/>
              </a:lnSpc>
              <a:spcBef>
                <a:spcPts val="285"/>
              </a:spcBef>
              <a:buClr>
                <a:srgbClr val="4AACC5"/>
              </a:buClr>
              <a:buChar char="•"/>
              <a:tabLst>
                <a:tab pos="354965" algn="l"/>
                <a:tab pos="355600" algn="l"/>
              </a:tabLst>
            </a:pPr>
            <a:r>
              <a:rPr sz="2400" spc="-5" dirty="0">
                <a:latin typeface="Arial"/>
                <a:cs typeface="Arial"/>
              </a:rPr>
              <a:t>Non-provisional</a:t>
            </a:r>
            <a:endParaRPr sz="2400" dirty="0">
              <a:latin typeface="Arial"/>
              <a:cs typeface="Arial"/>
            </a:endParaRPr>
          </a:p>
          <a:p>
            <a:pPr marL="756285" marR="438150" lvl="1" indent="-286385">
              <a:lnSpc>
                <a:spcPts val="2160"/>
              </a:lnSpc>
              <a:spcBef>
                <a:spcPts val="520"/>
              </a:spcBef>
              <a:buClr>
                <a:srgbClr val="4AACC5"/>
              </a:buClr>
              <a:buChar char="•"/>
              <a:tabLst>
                <a:tab pos="755650" algn="l"/>
                <a:tab pos="756285" algn="l"/>
              </a:tabLst>
            </a:pPr>
            <a:r>
              <a:rPr sz="2000" dirty="0">
                <a:latin typeface="Arial"/>
                <a:cs typeface="Arial"/>
              </a:rPr>
              <a:t>Greater investment – more expensive and must satisfy</a:t>
            </a:r>
            <a:r>
              <a:rPr sz="2000" spc="-245" dirty="0">
                <a:latin typeface="Arial"/>
                <a:cs typeface="Arial"/>
              </a:rPr>
              <a:t> </a:t>
            </a:r>
            <a:r>
              <a:rPr sz="2000" dirty="0">
                <a:latin typeface="Arial"/>
                <a:cs typeface="Arial"/>
              </a:rPr>
              <a:t>formal  requirements</a:t>
            </a:r>
          </a:p>
          <a:p>
            <a:pPr marL="756285" lvl="1" indent="-286385">
              <a:lnSpc>
                <a:spcPct val="100000"/>
              </a:lnSpc>
              <a:spcBef>
                <a:spcPts val="204"/>
              </a:spcBef>
              <a:buClr>
                <a:srgbClr val="4AACC5"/>
              </a:buClr>
              <a:buChar char="•"/>
              <a:tabLst>
                <a:tab pos="755650" algn="l"/>
                <a:tab pos="756285" algn="l"/>
              </a:tabLst>
            </a:pPr>
            <a:r>
              <a:rPr sz="2000" dirty="0">
                <a:latin typeface="Arial"/>
                <a:cs typeface="Arial"/>
              </a:rPr>
              <a:t>Undergoes examination and can issue as a</a:t>
            </a:r>
            <a:r>
              <a:rPr sz="2000" spc="-130" dirty="0">
                <a:latin typeface="Arial"/>
                <a:cs typeface="Arial"/>
              </a:rPr>
              <a:t> </a:t>
            </a:r>
            <a:r>
              <a:rPr sz="2000" dirty="0">
                <a:latin typeface="Arial"/>
                <a:cs typeface="Arial"/>
              </a:rPr>
              <a:t>patent</a:t>
            </a:r>
          </a:p>
        </p:txBody>
      </p:sp>
      <p:sp>
        <p:nvSpPr>
          <p:cNvPr id="4" name="object 4">
            <a:extLst>
              <a:ext uri="{FF2B5EF4-FFF2-40B4-BE49-F238E27FC236}">
                <a16:creationId xmlns:a16="http://schemas.microsoft.com/office/drawing/2014/main" id="{61D8428B-33AC-4454-B26C-CD75EA9DEB42}"/>
              </a:ext>
            </a:extLst>
          </p:cNvPr>
          <p:cNvSpPr txBox="1">
            <a:spLocks noGrp="1"/>
          </p:cNvSpPr>
          <p:nvPr>
            <p:ph type="sldNum" sz="quarter" idx="12"/>
          </p:nvPr>
        </p:nvSpPr>
        <p:spPr>
          <a:xfrm>
            <a:off x="6997148" y="4656346"/>
            <a:ext cx="1279663" cy="273168"/>
          </a:xfrm>
          <a:prstGeom prst="rect">
            <a:avLst/>
          </a:prstGeom>
        </p:spPr>
        <p:txBody>
          <a:bodyPr vert="horz" wrap="square" lIns="0" tIns="0" rIns="0" bIns="0" rtlCol="0">
            <a:spAutoFit/>
          </a:bodyPr>
          <a:lstStyle/>
          <a:p>
            <a:pPr marL="38100">
              <a:lnSpc>
                <a:spcPct val="100000"/>
              </a:lnSpc>
            </a:pPr>
            <a:fld id="{81D60167-4931-47E6-BA6A-407CBD079E47}" type="slidenum">
              <a:rPr spc="-5" dirty="0"/>
              <a:t>8</a:t>
            </a:fld>
            <a:endParaRPr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8" y="307467"/>
            <a:ext cx="5106670" cy="635000"/>
          </a:xfrm>
          <a:prstGeom prst="rect">
            <a:avLst/>
          </a:prstGeom>
        </p:spPr>
        <p:txBody>
          <a:bodyPr vert="horz" wrap="square" lIns="0" tIns="12065" rIns="0" bIns="0" rtlCol="0">
            <a:spAutoFit/>
          </a:bodyPr>
          <a:lstStyle/>
          <a:p>
            <a:pPr marL="12700">
              <a:lnSpc>
                <a:spcPct val="100000"/>
              </a:lnSpc>
              <a:spcBef>
                <a:spcPts val="95"/>
              </a:spcBef>
            </a:pPr>
            <a:r>
              <a:rPr sz="4000" spc="-10" dirty="0"/>
              <a:t>Key </a:t>
            </a:r>
            <a:r>
              <a:rPr sz="4000" spc="-5" dirty="0"/>
              <a:t>Parts </a:t>
            </a:r>
            <a:r>
              <a:rPr sz="4000" spc="-10" dirty="0"/>
              <a:t>of </a:t>
            </a:r>
            <a:r>
              <a:rPr sz="4000" spc="-5" dirty="0"/>
              <a:t>a</a:t>
            </a:r>
            <a:r>
              <a:rPr sz="4000" spc="5" dirty="0"/>
              <a:t> </a:t>
            </a:r>
            <a:r>
              <a:rPr sz="4000" spc="-5" dirty="0"/>
              <a:t>Patent</a:t>
            </a:r>
            <a:endParaRPr sz="4000"/>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9</a:t>
            </a:fld>
            <a:endParaRPr spc="-5" dirty="0"/>
          </a:p>
        </p:txBody>
      </p:sp>
      <p:sp>
        <p:nvSpPr>
          <p:cNvPr id="3" name="object 3"/>
          <p:cNvSpPr txBox="1"/>
          <p:nvPr/>
        </p:nvSpPr>
        <p:spPr>
          <a:xfrm>
            <a:off x="310388" y="1375791"/>
            <a:ext cx="8049259" cy="2864246"/>
          </a:xfrm>
          <a:prstGeom prst="rect">
            <a:avLst/>
          </a:prstGeom>
        </p:spPr>
        <p:txBody>
          <a:bodyPr vert="horz" wrap="square" lIns="0" tIns="12065" rIns="0" bIns="0" rtlCol="0">
            <a:spAutoFit/>
          </a:bodyPr>
          <a:lstStyle/>
          <a:p>
            <a:pPr marL="355600" indent="-342900">
              <a:lnSpc>
                <a:spcPts val="3360"/>
              </a:lnSpc>
              <a:spcBef>
                <a:spcPts val="95"/>
              </a:spcBef>
              <a:buClr>
                <a:srgbClr val="4AACC5"/>
              </a:buClr>
              <a:buChar char="•"/>
              <a:tabLst>
                <a:tab pos="354965" algn="l"/>
                <a:tab pos="355600" algn="l"/>
                <a:tab pos="1641475" algn="l"/>
                <a:tab pos="1837689" algn="l"/>
              </a:tabLst>
            </a:pPr>
            <a:r>
              <a:rPr sz="2800" spc="-5" dirty="0">
                <a:latin typeface="Arial"/>
                <a:cs typeface="Arial"/>
              </a:rPr>
              <a:t>Claims	</a:t>
            </a:r>
            <a:r>
              <a:rPr sz="2800" dirty="0">
                <a:latin typeface="Arial"/>
                <a:cs typeface="Arial"/>
              </a:rPr>
              <a:t>̶	at </a:t>
            </a:r>
            <a:r>
              <a:rPr sz="2800" spc="-5" dirty="0">
                <a:latin typeface="Arial"/>
                <a:cs typeface="Arial"/>
              </a:rPr>
              <a:t>the </a:t>
            </a:r>
            <a:r>
              <a:rPr sz="2800" dirty="0">
                <a:latin typeface="Arial"/>
                <a:cs typeface="Arial"/>
              </a:rPr>
              <a:t>end of </a:t>
            </a:r>
            <a:r>
              <a:rPr sz="2800" spc="-5" dirty="0">
                <a:latin typeface="Arial"/>
                <a:cs typeface="Arial"/>
              </a:rPr>
              <a:t>the </a:t>
            </a:r>
            <a:r>
              <a:rPr sz="2800" dirty="0">
                <a:latin typeface="Arial"/>
                <a:cs typeface="Arial"/>
              </a:rPr>
              <a:t>patent, </a:t>
            </a:r>
            <a:r>
              <a:rPr sz="2800" spc="-5" dirty="0">
                <a:latin typeface="Arial"/>
                <a:cs typeface="Arial"/>
              </a:rPr>
              <a:t>define</a:t>
            </a:r>
            <a:r>
              <a:rPr sz="2800" spc="-10" dirty="0">
                <a:latin typeface="Arial"/>
                <a:cs typeface="Arial"/>
              </a:rPr>
              <a:t> </a:t>
            </a:r>
            <a:r>
              <a:rPr sz="2800" spc="-5" dirty="0">
                <a:latin typeface="Arial"/>
                <a:cs typeface="Arial"/>
              </a:rPr>
              <a:t>the</a:t>
            </a:r>
            <a:endParaRPr sz="2800" dirty="0">
              <a:latin typeface="Arial"/>
              <a:cs typeface="Arial"/>
            </a:endParaRPr>
          </a:p>
          <a:p>
            <a:pPr marL="354965">
              <a:lnSpc>
                <a:spcPct val="100000"/>
              </a:lnSpc>
            </a:pPr>
            <a:r>
              <a:rPr sz="2800" spc="-5" dirty="0">
                <a:latin typeface="Arial"/>
                <a:cs typeface="Arial"/>
              </a:rPr>
              <a:t>boundaries </a:t>
            </a:r>
            <a:r>
              <a:rPr sz="2800" dirty="0">
                <a:latin typeface="Arial"/>
                <a:cs typeface="Arial"/>
              </a:rPr>
              <a:t>of </a:t>
            </a:r>
            <a:r>
              <a:rPr sz="2800" spc="-5" dirty="0">
                <a:latin typeface="Arial"/>
                <a:cs typeface="Arial"/>
              </a:rPr>
              <a:t>the </a:t>
            </a:r>
            <a:r>
              <a:rPr sz="2800" dirty="0">
                <a:latin typeface="Arial"/>
                <a:cs typeface="Arial"/>
              </a:rPr>
              <a:t>right </a:t>
            </a:r>
            <a:r>
              <a:rPr sz="2800" spc="-5" dirty="0">
                <a:latin typeface="Arial"/>
                <a:cs typeface="Arial"/>
              </a:rPr>
              <a:t>to</a:t>
            </a:r>
            <a:r>
              <a:rPr sz="2800" spc="30" dirty="0">
                <a:latin typeface="Arial"/>
                <a:cs typeface="Arial"/>
              </a:rPr>
              <a:t> </a:t>
            </a:r>
            <a:r>
              <a:rPr sz="2800" dirty="0">
                <a:latin typeface="Arial"/>
                <a:cs typeface="Arial"/>
              </a:rPr>
              <a:t>exclude.</a:t>
            </a:r>
          </a:p>
          <a:p>
            <a:pPr marL="355600" indent="-342900">
              <a:lnSpc>
                <a:spcPct val="100000"/>
              </a:lnSpc>
              <a:spcBef>
                <a:spcPts val="2685"/>
              </a:spcBef>
              <a:buClr>
                <a:srgbClr val="4AACC5"/>
              </a:buClr>
              <a:buChar char="•"/>
              <a:tabLst>
                <a:tab pos="354965" algn="l"/>
                <a:tab pos="355600" algn="l"/>
                <a:tab pos="2195830" algn="l"/>
                <a:tab pos="2394585" algn="l"/>
              </a:tabLst>
            </a:pPr>
            <a:r>
              <a:rPr sz="2800" spc="-5" dirty="0">
                <a:latin typeface="Arial"/>
                <a:cs typeface="Arial"/>
              </a:rPr>
              <a:t>Filing</a:t>
            </a:r>
            <a:r>
              <a:rPr sz="2800" spc="25" dirty="0">
                <a:latin typeface="Arial"/>
                <a:cs typeface="Arial"/>
              </a:rPr>
              <a:t> </a:t>
            </a:r>
            <a:r>
              <a:rPr sz="2800" spc="-5" dirty="0">
                <a:latin typeface="Arial"/>
                <a:cs typeface="Arial"/>
              </a:rPr>
              <a:t>date	</a:t>
            </a:r>
            <a:r>
              <a:rPr sz="2800" dirty="0">
                <a:latin typeface="Arial"/>
                <a:cs typeface="Arial"/>
              </a:rPr>
              <a:t>̶	establishes </a:t>
            </a:r>
            <a:r>
              <a:rPr sz="2800" spc="-5" dirty="0">
                <a:latin typeface="Arial"/>
                <a:cs typeface="Arial"/>
              </a:rPr>
              <a:t>priority and </a:t>
            </a:r>
            <a:r>
              <a:rPr sz="2800" dirty="0">
                <a:latin typeface="Arial"/>
                <a:cs typeface="Arial"/>
              </a:rPr>
              <a:t>patent</a:t>
            </a:r>
            <a:r>
              <a:rPr sz="2800" spc="-15" dirty="0">
                <a:latin typeface="Arial"/>
                <a:cs typeface="Arial"/>
              </a:rPr>
              <a:t> </a:t>
            </a:r>
            <a:r>
              <a:rPr sz="2800" spc="-5" dirty="0">
                <a:latin typeface="Arial"/>
                <a:cs typeface="Arial"/>
              </a:rPr>
              <a:t>term.</a:t>
            </a:r>
            <a:endParaRPr sz="2800" dirty="0">
              <a:latin typeface="Arial"/>
              <a:cs typeface="Arial"/>
            </a:endParaRPr>
          </a:p>
          <a:p>
            <a:pPr marL="355600" indent="-342900">
              <a:lnSpc>
                <a:spcPct val="100000"/>
              </a:lnSpc>
              <a:spcBef>
                <a:spcPts val="2690"/>
              </a:spcBef>
              <a:buClr>
                <a:srgbClr val="4AACC5"/>
              </a:buClr>
              <a:buChar char="•"/>
              <a:tabLst>
                <a:tab pos="354965" algn="l"/>
                <a:tab pos="355600" algn="l"/>
                <a:tab pos="2018030" algn="l"/>
                <a:tab pos="2214245" algn="l"/>
              </a:tabLst>
            </a:pPr>
            <a:r>
              <a:rPr sz="2800" dirty="0">
                <a:latin typeface="Arial"/>
                <a:cs typeface="Arial"/>
              </a:rPr>
              <a:t>Inventors	̶		</a:t>
            </a:r>
            <a:r>
              <a:rPr sz="2800" spc="-5" dirty="0">
                <a:latin typeface="Arial"/>
                <a:cs typeface="Arial"/>
              </a:rPr>
              <a:t>errors </a:t>
            </a:r>
            <a:r>
              <a:rPr sz="2800" dirty="0">
                <a:latin typeface="Arial"/>
                <a:cs typeface="Arial"/>
              </a:rPr>
              <a:t>can be corrected, </a:t>
            </a:r>
            <a:r>
              <a:rPr sz="2800" spc="-5" dirty="0">
                <a:latin typeface="Arial"/>
                <a:cs typeface="Arial"/>
              </a:rPr>
              <a:t>but </a:t>
            </a:r>
            <a:r>
              <a:rPr sz="2800" dirty="0">
                <a:latin typeface="Arial"/>
                <a:cs typeface="Arial"/>
              </a:rPr>
              <a:t>best</a:t>
            </a:r>
            <a:r>
              <a:rPr sz="2800" spc="-15" dirty="0">
                <a:latin typeface="Arial"/>
                <a:cs typeface="Arial"/>
              </a:rPr>
              <a:t> </a:t>
            </a:r>
            <a:r>
              <a:rPr sz="2800" spc="-5" dirty="0">
                <a:latin typeface="Arial"/>
                <a:cs typeface="Arial"/>
              </a:rPr>
              <a:t>to</a:t>
            </a:r>
            <a:endParaRPr sz="2800" dirty="0">
              <a:latin typeface="Arial"/>
              <a:cs typeface="Arial"/>
            </a:endParaRPr>
          </a:p>
          <a:p>
            <a:pPr marL="354965">
              <a:lnSpc>
                <a:spcPct val="100000"/>
              </a:lnSpc>
            </a:pPr>
            <a:r>
              <a:rPr sz="2800" spc="-5" dirty="0">
                <a:latin typeface="Arial"/>
                <a:cs typeface="Arial"/>
              </a:rPr>
              <a:t>get it </a:t>
            </a:r>
            <a:r>
              <a:rPr sz="2800" dirty="0">
                <a:latin typeface="Arial"/>
                <a:cs typeface="Arial"/>
              </a:rPr>
              <a:t>right </a:t>
            </a:r>
            <a:r>
              <a:rPr sz="2800" spc="-5" dirty="0">
                <a:latin typeface="Arial"/>
                <a:cs typeface="Arial"/>
              </a:rPr>
              <a:t>from the</a:t>
            </a:r>
            <a:r>
              <a:rPr sz="2800" spc="10" dirty="0">
                <a:latin typeface="Arial"/>
                <a:cs typeface="Arial"/>
              </a:rPr>
              <a:t> </a:t>
            </a:r>
            <a:r>
              <a:rPr sz="2800" dirty="0">
                <a:latin typeface="Arial"/>
                <a:cs typeface="Arial"/>
              </a:rPr>
              <a:t>beginning.</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13" ma:contentTypeDescription="Create a new document." ma:contentTypeScope="" ma:versionID="ee27132f95e4477cb8bbdeef393e3179">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a808f0acae6d66feb9a4ffa8d7d18b6b"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8D95A-D9B1-4DA8-BF29-0FA6B91261A2}">
  <ds:schemaRefs>
    <ds:schemaRef ds:uri="http://schemas.microsoft.com/sharepoint/v3/contenttype/forms"/>
  </ds:schemaRefs>
</ds:datastoreItem>
</file>

<file path=customXml/itemProps2.xml><?xml version="1.0" encoding="utf-8"?>
<ds:datastoreItem xmlns:ds="http://schemas.openxmlformats.org/officeDocument/2006/customXml" ds:itemID="{CBE031E5-59AD-46D5-90F8-E1482846C5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F59595-4C9A-4D90-B8C7-8F77E471B177}"/>
</file>

<file path=docProps/app.xml><?xml version="1.0" encoding="utf-8"?>
<Properties xmlns="http://schemas.openxmlformats.org/officeDocument/2006/extended-properties" xmlns:vt="http://schemas.openxmlformats.org/officeDocument/2006/docPropsVTypes">
  <TotalTime>25</TotalTime>
  <Words>2048</Words>
  <Application>Microsoft Office PowerPoint</Application>
  <PresentationFormat>Custom</PresentationFormat>
  <Paragraphs>303</Paragraphs>
  <Slides>45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Corbel</vt:lpstr>
      <vt:lpstr>Times New Roman</vt:lpstr>
      <vt:lpstr>Wingdings</vt:lpstr>
      <vt:lpstr>Basis</vt:lpstr>
      <vt:lpstr>The importance of  Intellectual Property  to the success of business</vt:lpstr>
      <vt:lpstr>Agenda:</vt:lpstr>
      <vt:lpstr>PATENT OVERVIEW</vt:lpstr>
      <vt:lpstr>Purpose of Patent Protection</vt:lpstr>
      <vt:lpstr>What is a Patent Right?</vt:lpstr>
      <vt:lpstr>Patents: The Basics</vt:lpstr>
      <vt:lpstr>Types of Patents</vt:lpstr>
      <vt:lpstr>Types of Patents (cont’d.)</vt:lpstr>
      <vt:lpstr>Key Parts of a Patent</vt:lpstr>
      <vt:lpstr>Key Steps in Obtaining a Patent</vt:lpstr>
      <vt:lpstr>Patent Prosecution</vt:lpstr>
      <vt:lpstr>Patentability Requirements</vt:lpstr>
      <vt:lpstr>First to… – Invent? – File ?</vt:lpstr>
      <vt:lpstr>Identifying Patent Eligible Inventions</vt:lpstr>
      <vt:lpstr>US and International Patents</vt:lpstr>
      <vt:lpstr>Patent Infringement</vt:lpstr>
      <vt:lpstr>Patent Infringement Remedies</vt:lpstr>
      <vt:lpstr>PRACTICAL TIPS FOR INVENTORS</vt:lpstr>
      <vt:lpstr>Disclosures</vt:lpstr>
      <vt:lpstr>Documenting Inventions for Patenting</vt:lpstr>
      <vt:lpstr>Factors Favoring Patent Protection</vt:lpstr>
      <vt:lpstr>Spectrum of Patentability</vt:lpstr>
      <vt:lpstr>Timeline for Patent Submissions</vt:lpstr>
      <vt:lpstr>Patents: Recap</vt:lpstr>
      <vt:lpstr>QUESTIONS?</vt:lpstr>
      <vt:lpstr>OTHER TYPES OF IP</vt:lpstr>
      <vt:lpstr>Trade Secrets: The Basics</vt:lpstr>
      <vt:lpstr>Trade Secret vs. Patent</vt:lpstr>
      <vt:lpstr>Trade Secret vs. Patent</vt:lpstr>
      <vt:lpstr>Copyright: The Basics</vt:lpstr>
      <vt:lpstr>The Most Famous Song in the World? </vt:lpstr>
      <vt:lpstr>Trademarks: The Basics</vt:lpstr>
      <vt:lpstr>Overlapping IP Protection</vt:lpstr>
      <vt:lpstr>Software – IP Protectable?</vt:lpstr>
      <vt:lpstr>Duration of IP Rights</vt:lpstr>
      <vt:lpstr>Which IP Protection Applies?</vt:lpstr>
      <vt:lpstr>BUSINESS AND COMPETITIVE  VALUE OF IP</vt:lpstr>
      <vt:lpstr>IP Goals Aligned with Business/Technical Strategy</vt:lpstr>
      <vt:lpstr>Broad Range of IP Usage</vt:lpstr>
      <vt:lpstr>WHAT IF WE DID NOT HAVE INTELLECTUAL PROPERTY?</vt:lpstr>
      <vt:lpstr>HOW MUCH IS INTELLECTUAL PROPERTY WORTH?</vt:lpstr>
      <vt:lpstr>PowerPoint Presentation</vt:lpstr>
      <vt:lpstr>PowerPoint Presentation</vt:lpstr>
      <vt:lpstr>Take Away Messages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Intellectual Property  to the success of business</dc:title>
  <dc:creator>Kristen Garrett</dc:creator>
  <cp:lastModifiedBy>Kristen Garrett</cp:lastModifiedBy>
  <cp:revision>1</cp:revision>
  <dcterms:created xsi:type="dcterms:W3CDTF">2020-01-02T16:29:42Z</dcterms:created>
  <dcterms:modified xsi:type="dcterms:W3CDTF">2020-01-22T14:08:00Z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0x0101006C522441E65C9044B27D69F51C76C60E</vt:lpwstr>
  </property>
</Properties>
</file>