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4" r:id="rId5"/>
  </p:sldMasterIdLst>
  <p:notesMasterIdLst>
    <p:notesMasterId r:id="rId61"/>
  </p:notesMasterIdLst>
  <p:handoutMasterIdLst>
    <p:handoutMasterId r:id="rId62"/>
  </p:handoutMasterIdLst>
  <p:sldIdLst>
    <p:sldId id="350" r:id="rId6"/>
    <p:sldId id="351" r:id="rId7"/>
    <p:sldId id="352" r:id="rId8"/>
    <p:sldId id="354" r:id="rId9"/>
    <p:sldId id="371" r:id="rId10"/>
    <p:sldId id="372" r:id="rId11"/>
    <p:sldId id="373" r:id="rId12"/>
    <p:sldId id="411" r:id="rId13"/>
    <p:sldId id="412" r:id="rId14"/>
    <p:sldId id="413" r:id="rId15"/>
    <p:sldId id="374" r:id="rId16"/>
    <p:sldId id="414" r:id="rId17"/>
    <p:sldId id="375" r:id="rId18"/>
    <p:sldId id="376" r:id="rId19"/>
    <p:sldId id="379" r:id="rId20"/>
    <p:sldId id="380" r:id="rId21"/>
    <p:sldId id="381" r:id="rId22"/>
    <p:sldId id="383" r:id="rId23"/>
    <p:sldId id="415" r:id="rId24"/>
    <p:sldId id="384" r:id="rId25"/>
    <p:sldId id="385" r:id="rId26"/>
    <p:sldId id="416" r:id="rId27"/>
    <p:sldId id="417" r:id="rId28"/>
    <p:sldId id="377" r:id="rId29"/>
    <p:sldId id="382" r:id="rId30"/>
    <p:sldId id="386" r:id="rId31"/>
    <p:sldId id="418" r:id="rId32"/>
    <p:sldId id="387" r:id="rId33"/>
    <p:sldId id="388" r:id="rId34"/>
    <p:sldId id="419" r:id="rId35"/>
    <p:sldId id="389" r:id="rId36"/>
    <p:sldId id="408" r:id="rId37"/>
    <p:sldId id="390" r:id="rId38"/>
    <p:sldId id="393" r:id="rId39"/>
    <p:sldId id="391" r:id="rId40"/>
    <p:sldId id="394" r:id="rId41"/>
    <p:sldId id="392" r:id="rId42"/>
    <p:sldId id="420" r:id="rId43"/>
    <p:sldId id="395" r:id="rId44"/>
    <p:sldId id="356" r:id="rId45"/>
    <p:sldId id="396" r:id="rId46"/>
    <p:sldId id="378" r:id="rId47"/>
    <p:sldId id="397" r:id="rId48"/>
    <p:sldId id="399" r:id="rId49"/>
    <p:sldId id="398" r:id="rId50"/>
    <p:sldId id="400" r:id="rId51"/>
    <p:sldId id="401" r:id="rId52"/>
    <p:sldId id="403" r:id="rId53"/>
    <p:sldId id="402" r:id="rId54"/>
    <p:sldId id="409" r:id="rId55"/>
    <p:sldId id="410" r:id="rId56"/>
    <p:sldId id="404" r:id="rId57"/>
    <p:sldId id="405" r:id="rId58"/>
    <p:sldId id="406" r:id="rId59"/>
    <p:sldId id="407" r:id="rId60"/>
  </p:sldIdLst>
  <p:sldSz cx="12192000" cy="6858000"/>
  <p:notesSz cx="6858000" cy="9144000"/>
  <p:embeddedFontLst>
    <p:embeddedFont>
      <p:font typeface="Calibri" panose="020F0502020204030204" pitchFamily="34" charset="0"/>
      <p:regular r:id="rId63"/>
      <p:bold r:id="rId64"/>
      <p:italic r:id="rId65"/>
      <p:boldItalic r:id="rId66"/>
    </p:embeddedFont>
    <p:embeddedFont>
      <p:font typeface="Microsoft YaHei UI" panose="020B0503020204020204" pitchFamily="34" charset="-122"/>
      <p:regular r:id="rId67"/>
      <p:bold r:id="rId68"/>
    </p:embeddedFont>
    <p:embeddedFont>
      <p:font typeface="Trebuchet MS" panose="020B0603020202020204" pitchFamily="34" charset="0"/>
      <p:regular r:id="rId69"/>
      <p:bold r:id="rId70"/>
      <p:italic r:id="rId71"/>
      <p:boldItalic r:id="rId7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4988"/>
    <a:srgbClr val="F9C3D4"/>
    <a:srgbClr val="FBDDD2"/>
    <a:srgbClr val="F6B8A4"/>
    <a:srgbClr val="FFFFFF"/>
    <a:srgbClr val="1B729F"/>
    <a:srgbClr val="005480"/>
    <a:srgbClr val="092242"/>
    <a:srgbClr val="C4C4C4"/>
    <a:srgbClr val="0E32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595" autoAdjust="0"/>
    <p:restoredTop sz="95226" autoAdjust="0"/>
  </p:normalViewPr>
  <p:slideViewPr>
    <p:cSldViewPr snapToGrid="0">
      <p:cViewPr varScale="1">
        <p:scale>
          <a:sx n="93" d="100"/>
          <a:sy n="93" d="100"/>
        </p:scale>
        <p:origin x="114" y="5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20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font" Target="fonts/font1.fntdata"/><Relationship Id="rId68" Type="http://schemas.openxmlformats.org/officeDocument/2006/relationships/font" Target="fonts/font6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4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2.fntdata"/><Relationship Id="rId69" Type="http://schemas.openxmlformats.org/officeDocument/2006/relationships/font" Target="fonts/font7.fntdata"/><Relationship Id="rId77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font" Target="fonts/font10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5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handoutMaster" Target="handoutMasters/handoutMaster1.xml"/><Relationship Id="rId70" Type="http://schemas.openxmlformats.org/officeDocument/2006/relationships/font" Target="fonts/font8.fntdata"/><Relationship Id="rId75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3.fntdata"/><Relationship Id="rId73" Type="http://schemas.openxmlformats.org/officeDocument/2006/relationships/commentAuthors" Target="commentAuthor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theme" Target="theme/theme1.xml"/><Relationship Id="rId7" Type="http://schemas.openxmlformats.org/officeDocument/2006/relationships/slide" Target="slides/slide2.xml"/><Relationship Id="rId71" Type="http://schemas.openxmlformats.org/officeDocument/2006/relationships/font" Target="fonts/font9.fntdata"/><Relationship Id="rId29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1/28/2021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6945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899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315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011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35477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401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658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11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6962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562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0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74413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874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465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516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237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05078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413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1546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2949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867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43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7643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5012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27440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65488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0342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5587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16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27189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76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927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659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062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881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379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834DAD-DF98-44E2-A25C-0E8DEB5DEE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14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4.wdp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7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BDB4A47-D615-488A-8DE3-8938864167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0" t="7383" b="14362"/>
          <a:stretch/>
        </p:blipFill>
        <p:spPr>
          <a:xfrm flipH="1">
            <a:off x="-3166" y="0"/>
            <a:ext cx="12195165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B10134-966B-4ACE-BB12-F4AB1E000724}"/>
              </a:ext>
            </a:extLst>
          </p:cNvPr>
          <p:cNvSpPr/>
          <p:nvPr/>
        </p:nvSpPr>
        <p:spPr>
          <a:xfrm>
            <a:off x="662967" y="6"/>
            <a:ext cx="9744577" cy="6851656"/>
          </a:xfrm>
          <a:custGeom>
            <a:avLst/>
            <a:gdLst>
              <a:gd name="connsiteX0" fmla="*/ 2100725 w 9744576"/>
              <a:gd name="connsiteY0" fmla="*/ 3166 h 6851655"/>
              <a:gd name="connsiteX1" fmla="*/ 9747743 w 9744576"/>
              <a:gd name="connsiteY1" fmla="*/ 6848478 h 6851655"/>
              <a:gd name="connsiteX2" fmla="*/ 3166 w 9744576"/>
              <a:gd name="connsiteY2" fmla="*/ 6854822 h 6851655"/>
              <a:gd name="connsiteX3" fmla="*/ 3166 w 9744576"/>
              <a:gd name="connsiteY3" fmla="*/ 3166 h 6851655"/>
              <a:gd name="connsiteX4" fmla="*/ 2100725 w 9744576"/>
              <a:gd name="connsiteY4" fmla="*/ 3166 h 68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4576" h="6851655">
                <a:moveTo>
                  <a:pt x="2100725" y="3166"/>
                </a:moveTo>
                <a:cubicBezTo>
                  <a:pt x="2100725" y="3166"/>
                  <a:pt x="4338996" y="5129220"/>
                  <a:pt x="9747743" y="6848478"/>
                </a:cubicBezTo>
                <a:lnTo>
                  <a:pt x="3166" y="6854822"/>
                </a:lnTo>
                <a:lnTo>
                  <a:pt x="3166" y="3166"/>
                </a:lnTo>
                <a:lnTo>
                  <a:pt x="2100725" y="3166"/>
                </a:lnTo>
                <a:close/>
              </a:path>
            </a:pathLst>
          </a:custGeom>
          <a:solidFill>
            <a:srgbClr val="FFFFFF">
              <a:alpha val="49000"/>
            </a:srgbClr>
          </a:solidFill>
          <a:ln w="63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E7806E5-5EC7-44A4-8276-A8B12E4C6323}"/>
              </a:ext>
            </a:extLst>
          </p:cNvPr>
          <p:cNvSpPr/>
          <p:nvPr/>
        </p:nvSpPr>
        <p:spPr>
          <a:xfrm>
            <a:off x="339417" y="6"/>
            <a:ext cx="10068127" cy="6851656"/>
          </a:xfrm>
          <a:custGeom>
            <a:avLst/>
            <a:gdLst>
              <a:gd name="connsiteX0" fmla="*/ 2100725 w 10068127"/>
              <a:gd name="connsiteY0" fmla="*/ 3166 h 6851655"/>
              <a:gd name="connsiteX1" fmla="*/ 10071293 w 10068127"/>
              <a:gd name="connsiteY1" fmla="*/ 6848478 h 6851655"/>
              <a:gd name="connsiteX2" fmla="*/ 3166 w 10068127"/>
              <a:gd name="connsiteY2" fmla="*/ 6854822 h 6851655"/>
              <a:gd name="connsiteX3" fmla="*/ 3166 w 10068127"/>
              <a:gd name="connsiteY3" fmla="*/ 3166 h 6851655"/>
              <a:gd name="connsiteX4" fmla="*/ 2100725 w 10068127"/>
              <a:gd name="connsiteY4" fmla="*/ 3166 h 68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8127" h="6851655">
                <a:moveTo>
                  <a:pt x="2100725" y="3166"/>
                </a:moveTo>
                <a:cubicBezTo>
                  <a:pt x="2100725" y="3166"/>
                  <a:pt x="4662546" y="5129220"/>
                  <a:pt x="10071293" y="6848478"/>
                </a:cubicBezTo>
                <a:lnTo>
                  <a:pt x="3166" y="6854822"/>
                </a:lnTo>
                <a:lnTo>
                  <a:pt x="3166" y="3166"/>
                </a:lnTo>
                <a:lnTo>
                  <a:pt x="2100725" y="3166"/>
                </a:lnTo>
                <a:close/>
              </a:path>
            </a:pathLst>
          </a:custGeom>
          <a:solidFill>
            <a:srgbClr val="FFFFFF">
              <a:alpha val="52000"/>
            </a:srgbClr>
          </a:solidFill>
          <a:ln w="63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34147A-0E85-4478-8A7F-0B4C13235FC3}"/>
              </a:ext>
            </a:extLst>
          </p:cNvPr>
          <p:cNvSpPr/>
          <p:nvPr/>
        </p:nvSpPr>
        <p:spPr>
          <a:xfrm>
            <a:off x="6" y="-3166"/>
            <a:ext cx="10410710" cy="6851656"/>
          </a:xfrm>
          <a:custGeom>
            <a:avLst/>
            <a:gdLst>
              <a:gd name="connsiteX0" fmla="*/ 2100725 w 10410710"/>
              <a:gd name="connsiteY0" fmla="*/ 3166 h 6851655"/>
              <a:gd name="connsiteX1" fmla="*/ 10410704 w 10410710"/>
              <a:gd name="connsiteY1" fmla="*/ 6854822 h 6851655"/>
              <a:gd name="connsiteX2" fmla="*/ 3166 w 10410710"/>
              <a:gd name="connsiteY2" fmla="*/ 6854822 h 6851655"/>
              <a:gd name="connsiteX3" fmla="*/ 3166 w 10410710"/>
              <a:gd name="connsiteY3" fmla="*/ 3166 h 6851655"/>
              <a:gd name="connsiteX4" fmla="*/ 2100725 w 10410710"/>
              <a:gd name="connsiteY4" fmla="*/ 3166 h 68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0710" h="6851655">
                <a:moveTo>
                  <a:pt x="2100725" y="3166"/>
                </a:moveTo>
                <a:cubicBezTo>
                  <a:pt x="2100725" y="3166"/>
                  <a:pt x="5001957" y="5135564"/>
                  <a:pt x="10410704" y="6854822"/>
                </a:cubicBezTo>
                <a:lnTo>
                  <a:pt x="3166" y="6854822"/>
                </a:lnTo>
                <a:lnTo>
                  <a:pt x="3166" y="3166"/>
                </a:lnTo>
                <a:lnTo>
                  <a:pt x="2100725" y="316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 w="63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9ADA09-6E72-46A2-AE37-E34636DE5E3F}"/>
              </a:ext>
            </a:extLst>
          </p:cNvPr>
          <p:cNvGrpSpPr/>
          <p:nvPr userDrawn="1"/>
        </p:nvGrpSpPr>
        <p:grpSpPr>
          <a:xfrm>
            <a:off x="-23815" y="-3166"/>
            <a:ext cx="12192000" cy="6861166"/>
            <a:chOff x="-23815" y="-3166"/>
            <a:chExt cx="12192000" cy="686116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895708-28E7-42BB-A4A7-0FB6B34155B0}"/>
                </a:ext>
              </a:extLst>
            </p:cNvPr>
            <p:cNvSpPr/>
            <p:nvPr/>
          </p:nvSpPr>
          <p:spPr>
            <a:xfrm>
              <a:off x="-3166" y="-3166"/>
              <a:ext cx="10410710" cy="6851656"/>
            </a:xfrm>
            <a:custGeom>
              <a:avLst/>
              <a:gdLst>
                <a:gd name="connsiteX0" fmla="*/ 1764867 w 10410710"/>
                <a:gd name="connsiteY0" fmla="*/ 3166 h 6851655"/>
                <a:gd name="connsiteX1" fmla="*/ 10413876 w 10410710"/>
                <a:gd name="connsiteY1" fmla="*/ 6854822 h 6851655"/>
                <a:gd name="connsiteX2" fmla="*/ 3166 w 10410710"/>
                <a:gd name="connsiteY2" fmla="*/ 6854822 h 6851655"/>
                <a:gd name="connsiteX3" fmla="*/ 3166 w 10410710"/>
                <a:gd name="connsiteY3" fmla="*/ 3166 h 6851655"/>
                <a:gd name="connsiteX4" fmla="*/ 1764867 w 10410710"/>
                <a:gd name="connsiteY4" fmla="*/ 3166 h 685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10710" h="6851655">
                  <a:moveTo>
                    <a:pt x="1764867" y="3166"/>
                  </a:moveTo>
                  <a:cubicBezTo>
                    <a:pt x="1764867" y="3166"/>
                    <a:pt x="4660579" y="5135564"/>
                    <a:pt x="10413876" y="6854822"/>
                  </a:cubicBezTo>
                  <a:lnTo>
                    <a:pt x="3166" y="6854822"/>
                  </a:lnTo>
                  <a:lnTo>
                    <a:pt x="3166" y="3166"/>
                  </a:lnTo>
                  <a:lnTo>
                    <a:pt x="1764867" y="3166"/>
                  </a:ln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6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5FDBC03-6428-43FE-8921-E3E2A0B2C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1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3815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449036" y="4116037"/>
            <a:ext cx="4948464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9036" y="5340461"/>
            <a:ext cx="4948464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99A196E-116A-4E01-94F9-CA031A86C26A}"/>
              </a:ext>
            </a:extLst>
          </p:cNvPr>
          <p:cNvSpPr/>
          <p:nvPr/>
        </p:nvSpPr>
        <p:spPr>
          <a:xfrm>
            <a:off x="9690099" y="-7144"/>
            <a:ext cx="2504281" cy="1297881"/>
          </a:xfrm>
          <a:custGeom>
            <a:avLst/>
            <a:gdLst>
              <a:gd name="connsiteX0" fmla="*/ 7144 w 4171950"/>
              <a:gd name="connsiteY0" fmla="*/ 9811 h 2162175"/>
              <a:gd name="connsiteX1" fmla="*/ 4165949 w 4171950"/>
              <a:gd name="connsiteY1" fmla="*/ 7144 h 2162175"/>
              <a:gd name="connsiteX2" fmla="*/ 4165949 w 4171950"/>
              <a:gd name="connsiteY2" fmla="*/ 2159794 h 2162175"/>
              <a:gd name="connsiteX3" fmla="*/ 7144 w 4171950"/>
              <a:gd name="connsiteY3" fmla="*/ 9811 h 21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1950" h="2162175">
                <a:moveTo>
                  <a:pt x="7144" y="9811"/>
                </a:moveTo>
                <a:lnTo>
                  <a:pt x="4165949" y="7144"/>
                </a:lnTo>
                <a:lnTo>
                  <a:pt x="4165949" y="2159794"/>
                </a:lnTo>
                <a:cubicBezTo>
                  <a:pt x="4165949" y="2159794"/>
                  <a:pt x="2727674" y="521494"/>
                  <a:pt x="7144" y="9811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40000"/>
                </a:schemeClr>
              </a:gs>
              <a:gs pos="100000">
                <a:schemeClr val="accent1">
                  <a:lumMod val="90000"/>
                  <a:lumOff val="10000"/>
                  <a:alpha val="29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49A2592-4073-409E-9FCF-8A4B7FA24D61}"/>
              </a:ext>
            </a:extLst>
          </p:cNvPr>
          <p:cNvSpPr/>
          <p:nvPr/>
        </p:nvSpPr>
        <p:spPr>
          <a:xfrm>
            <a:off x="9693644" y="-7144"/>
            <a:ext cx="2498563" cy="937676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66000"/>
                </a:schemeClr>
              </a:gs>
              <a:gs pos="100000">
                <a:schemeClr val="accent1">
                  <a:lumMod val="90000"/>
                  <a:lumOff val="10000"/>
                  <a:alpha val="71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159D542-521A-4819-BC3D-574EF07349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77" y="3086100"/>
            <a:ext cx="2672927" cy="64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54167E-6 -7.40741E-7 L -0.03971 -7.40741E-7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7.40741E-7 L -0.03971 -7.40741E-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7.40741E-7 L -0.03971 -7.40741E-7 " pathEditMode="relative" rAng="0" ptsTypes="AA">
                                      <p:cBhvr>
                                        <p:cTn id="45" dur="10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04" grpId="0"/>
      <p:bldP spid="104" grpId="1"/>
      <p:bldP spid="10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5" grpId="1">
        <p:tmplLst>
          <p:tmpl>
            <p:tnLst>
              <p:par>
                <p:cTn presetID="35" presetClass="path" presetSubtype="0" decel="100000" fill="hold" nodeType="withEffect">
                  <p:stCondLst>
                    <p:cond delay="1000"/>
                  </p:stCondLst>
                  <p:childTnLst>
                    <p:animMotion origin="layout" path="M -3.54167E-6 -7.40741E-7 L -0.03971 -7.40741E-7 " pathEditMode="relative" rAng="0" ptsTypes="AA">
                      <p:cBhvr>
                        <p:cTn dur="1000" spd="-100000" fill="hold"/>
                        <p:tgtEl>
                          <p:spTgt spid="10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992" y="0"/>
                    </p:animMotion>
                  </p:childTnLst>
                </p:cTn>
              </p:par>
            </p:tnLst>
          </p:tmpl>
        </p:tmplLst>
      </p:bldP>
      <p:bldP spid="25" grpId="0" animBg="1"/>
      <p:bldP spid="26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0"/>
            <a:ext cx="11582400" cy="4800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CEE988E-FB81-4DD9-A93E-4957B31DE63E}"/>
              </a:ext>
            </a:extLst>
          </p:cNvPr>
          <p:cNvGrpSpPr/>
          <p:nvPr userDrawn="1"/>
        </p:nvGrpSpPr>
        <p:grpSpPr>
          <a:xfrm>
            <a:off x="-5609" y="406004"/>
            <a:ext cx="431851" cy="350042"/>
            <a:chOff x="-5609" y="406004"/>
            <a:chExt cx="431851" cy="3500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C4E6281-24F8-46E0-9B3B-859787FC9647}"/>
                </a:ext>
              </a:extLst>
            </p:cNvPr>
            <p:cNvGrpSpPr/>
            <p:nvPr userDrawn="1"/>
          </p:nvGrpSpPr>
          <p:grpSpPr>
            <a:xfrm>
              <a:off x="-5609" y="548879"/>
              <a:ext cx="331840" cy="64292"/>
              <a:chOff x="165842" y="558404"/>
              <a:chExt cx="331840" cy="64292"/>
            </a:xfrm>
          </p:grpSpPr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394F4924-335D-414B-8335-3328CBB407B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65842" y="590550"/>
                <a:ext cx="262783" cy="0"/>
              </a:xfrm>
              <a:prstGeom prst="line">
                <a:avLst/>
              </a:prstGeom>
              <a:ln w="222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3E691C6A-74ED-46C1-A904-0D2D720FF001}"/>
                  </a:ext>
                </a:extLst>
              </p:cNvPr>
              <p:cNvSpPr/>
              <p:nvPr userDrawn="1"/>
            </p:nvSpPr>
            <p:spPr>
              <a:xfrm>
                <a:off x="433390" y="558404"/>
                <a:ext cx="64292" cy="64292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FA713C8-96AF-4138-BB28-34D277F3EEC4}"/>
                </a:ext>
              </a:extLst>
            </p:cNvPr>
            <p:cNvGrpSpPr/>
            <p:nvPr userDrawn="1"/>
          </p:nvGrpSpPr>
          <p:grpSpPr>
            <a:xfrm>
              <a:off x="0" y="691754"/>
              <a:ext cx="426242" cy="64292"/>
              <a:chOff x="-35719" y="558404"/>
              <a:chExt cx="426242" cy="6429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2F597260-FC18-4F64-A997-7723F08EFEC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5719" y="590550"/>
                <a:ext cx="361950" cy="0"/>
              </a:xfrm>
              <a:prstGeom prst="line">
                <a:avLst/>
              </a:prstGeom>
              <a:ln w="222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C1274449-7D01-46DA-BD93-542AF4E2AF02}"/>
                  </a:ext>
                </a:extLst>
              </p:cNvPr>
              <p:cNvSpPr/>
              <p:nvPr userDrawn="1"/>
            </p:nvSpPr>
            <p:spPr>
              <a:xfrm>
                <a:off x="326231" y="558404"/>
                <a:ext cx="64292" cy="64292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5B99BBEE-B0EF-42EB-B48A-693884D72EE9}"/>
                </a:ext>
              </a:extLst>
            </p:cNvPr>
            <p:cNvGrpSpPr/>
            <p:nvPr userDrawn="1"/>
          </p:nvGrpSpPr>
          <p:grpSpPr>
            <a:xfrm>
              <a:off x="0" y="406004"/>
              <a:ext cx="426242" cy="64292"/>
              <a:chOff x="-35719" y="558404"/>
              <a:chExt cx="426242" cy="64292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3AEA6A9C-D49C-4A07-9DD8-5D8F2CAF16D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5719" y="590550"/>
                <a:ext cx="361950" cy="0"/>
              </a:xfrm>
              <a:prstGeom prst="line">
                <a:avLst/>
              </a:prstGeom>
              <a:ln w="222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20856627-5907-4F19-89DF-4E7BD763CAFE}"/>
                  </a:ext>
                </a:extLst>
              </p:cNvPr>
              <p:cNvSpPr/>
              <p:nvPr userDrawn="1"/>
            </p:nvSpPr>
            <p:spPr>
              <a:xfrm>
                <a:off x="326231" y="558404"/>
                <a:ext cx="64292" cy="64292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0443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E1C5B1F-6DAC-4765-8C5F-2AC77B4E4F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922DCF3-8A74-43C9-8658-AB2427E0E3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98000"/>
                </a:schemeClr>
              </a:gs>
              <a:gs pos="100000">
                <a:schemeClr val="accent1">
                  <a:alpha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0C42D60-B3E7-4A02-BF0D-0493CE443D2A}"/>
              </a:ext>
            </a:extLst>
          </p:cNvPr>
          <p:cNvSpPr/>
          <p:nvPr userDrawn="1"/>
        </p:nvSpPr>
        <p:spPr>
          <a:xfrm rot="10800000">
            <a:off x="-4179" y="6130667"/>
            <a:ext cx="2498563" cy="734923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F8F23EC-AC39-4AF5-B914-CD16591AED1D}"/>
              </a:ext>
            </a:extLst>
          </p:cNvPr>
          <p:cNvSpPr/>
          <p:nvPr userDrawn="1"/>
        </p:nvSpPr>
        <p:spPr>
          <a:xfrm rot="10800000" flipH="1">
            <a:off x="9693437" y="6134100"/>
            <a:ext cx="2498563" cy="734923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accent1"/>
                </a:solidFill>
              </a:rPr>
              <a:pPr algn="r"/>
              <a:t>‹#›</a:t>
            </a:fld>
            <a:endParaRPr lang="en-US" sz="1350" dirty="0">
              <a:solidFill>
                <a:schemeClr val="accent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66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mplat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3734F4-A756-47D2-9BDB-D1E72E8E2D99}"/>
              </a:ext>
            </a:extLst>
          </p:cNvPr>
          <p:cNvSpPr/>
          <p:nvPr userDrawn="1"/>
        </p:nvSpPr>
        <p:spPr>
          <a:xfrm>
            <a:off x="0" y="6286500"/>
            <a:ext cx="12192000" cy="571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2" y="207324"/>
            <a:ext cx="9741733" cy="792843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796" y="5768975"/>
            <a:ext cx="1158240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Footer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3C03A19-B7B2-4CA6-9C5C-4579B924BC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alphaModFix amt="8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7546" b="34121"/>
          <a:stretch/>
        </p:blipFill>
        <p:spPr>
          <a:xfrm>
            <a:off x="0" y="6286498"/>
            <a:ext cx="12192000" cy="5715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FAFDBB-F3F6-4843-A37C-1D7CDDC9360B}"/>
              </a:ext>
            </a:extLst>
          </p:cNvPr>
          <p:cNvSpPr txBox="1"/>
          <p:nvPr userDrawn="1"/>
        </p:nvSpPr>
        <p:spPr>
          <a:xfrm>
            <a:off x="4927598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Copyright Statement</a:t>
            </a:r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BD29841-EF85-4499-962F-528C99972E9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5398" y="393022"/>
            <a:ext cx="1701800" cy="413012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9E22651-A7E7-4A4B-A88F-FACA1D5716AF}"/>
              </a:ext>
            </a:extLst>
          </p:cNvPr>
          <p:cNvCxnSpPr/>
          <p:nvPr userDrawn="1"/>
        </p:nvCxnSpPr>
        <p:spPr>
          <a:xfrm>
            <a:off x="0" y="1023917"/>
            <a:ext cx="12192000" cy="0"/>
          </a:xfrm>
          <a:prstGeom prst="line">
            <a:avLst/>
          </a:prstGeom>
          <a:ln w="952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1048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0"/>
            <a:ext cx="11582400" cy="4800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842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958B65BE-C56A-4DB4-92E5-C0785AB934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796" y="1219200"/>
            <a:ext cx="11582400" cy="229713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3722668"/>
            <a:ext cx="11582400" cy="22971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71855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C6AA260-06F8-4613-A348-2097FD535530}"/>
              </a:ext>
            </a:extLst>
          </p:cNvPr>
          <p:cNvSpPr/>
          <p:nvPr userDrawn="1"/>
        </p:nvSpPr>
        <p:spPr>
          <a:xfrm>
            <a:off x="0" y="1219200"/>
            <a:ext cx="12197609" cy="229825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958B65BE-C56A-4DB4-92E5-C0785AB9348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796" y="1219200"/>
            <a:ext cx="11582400" cy="2297132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3722668"/>
            <a:ext cx="11582400" cy="229713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68596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5758BE2-BE2D-469B-B163-4E1BAF792F2B}"/>
              </a:ext>
            </a:extLst>
          </p:cNvPr>
          <p:cNvSpPr/>
          <p:nvPr userDrawn="1"/>
        </p:nvSpPr>
        <p:spPr>
          <a:xfrm>
            <a:off x="6205516" y="1219200"/>
            <a:ext cx="5992093" cy="4806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05516" y="1219200"/>
            <a:ext cx="5681684" cy="4800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0747A43-58F3-4585-B423-590CBA5EB5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796" y="1219200"/>
            <a:ext cx="5681684" cy="4800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9017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32188D-EACC-4EDC-BBA6-D01D3D63F3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5488" b="28942"/>
          <a:stretch/>
        </p:blipFill>
        <p:spPr>
          <a:xfrm>
            <a:off x="0" y="1221898"/>
            <a:ext cx="12192000" cy="952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9BA214E-74C5-4608-90A6-4A5E927FDD90}"/>
              </a:ext>
            </a:extLst>
          </p:cNvPr>
          <p:cNvSpPr/>
          <p:nvPr userDrawn="1"/>
        </p:nvSpPr>
        <p:spPr>
          <a:xfrm>
            <a:off x="-5609" y="1219200"/>
            <a:ext cx="12197609" cy="955198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05516" y="2393282"/>
            <a:ext cx="5681684" cy="36265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0747A43-58F3-4585-B423-590CBA5EB5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796" y="2393282"/>
            <a:ext cx="5681684" cy="362651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681CB-467D-4795-BA74-43F1073F2F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4800" y="1317197"/>
            <a:ext cx="11582400" cy="759204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0082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05516" y="1219200"/>
            <a:ext cx="5681684" cy="2290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0747A43-58F3-4585-B423-590CBA5EB5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796" y="1219200"/>
            <a:ext cx="5681684" cy="2290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16E0571-FCCF-4453-A074-247ED6B204D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5516" y="3729015"/>
            <a:ext cx="5681684" cy="2290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8D72313-52CD-4CE4-B1B2-2B9405C9F2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4796" y="3729018"/>
            <a:ext cx="5681684" cy="2290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8886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05516" y="1219200"/>
            <a:ext cx="5681684" cy="2290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0747A43-58F3-4585-B423-590CBA5EB5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796" y="1219200"/>
            <a:ext cx="5681684" cy="48069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16E0571-FCCF-4453-A074-247ED6B204D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5516" y="3729015"/>
            <a:ext cx="5681684" cy="2290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25472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699F1A0-0D18-413A-B890-3B09E911B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393"/>
                    </a14:imgEffect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144"/>
            <a:ext cx="12192000" cy="6865144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B10134-966B-4ACE-BB12-F4AB1E000724}"/>
              </a:ext>
            </a:extLst>
          </p:cNvPr>
          <p:cNvSpPr/>
          <p:nvPr/>
        </p:nvSpPr>
        <p:spPr>
          <a:xfrm>
            <a:off x="662967" y="6"/>
            <a:ext cx="9744577" cy="6851656"/>
          </a:xfrm>
          <a:custGeom>
            <a:avLst/>
            <a:gdLst>
              <a:gd name="connsiteX0" fmla="*/ 2100725 w 9744576"/>
              <a:gd name="connsiteY0" fmla="*/ 3166 h 6851655"/>
              <a:gd name="connsiteX1" fmla="*/ 9747743 w 9744576"/>
              <a:gd name="connsiteY1" fmla="*/ 6848478 h 6851655"/>
              <a:gd name="connsiteX2" fmla="*/ 3166 w 9744576"/>
              <a:gd name="connsiteY2" fmla="*/ 6854822 h 6851655"/>
              <a:gd name="connsiteX3" fmla="*/ 3166 w 9744576"/>
              <a:gd name="connsiteY3" fmla="*/ 3166 h 6851655"/>
              <a:gd name="connsiteX4" fmla="*/ 2100725 w 9744576"/>
              <a:gd name="connsiteY4" fmla="*/ 3166 h 68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4576" h="6851655">
                <a:moveTo>
                  <a:pt x="2100725" y="3166"/>
                </a:moveTo>
                <a:cubicBezTo>
                  <a:pt x="2100725" y="3166"/>
                  <a:pt x="4338996" y="5129220"/>
                  <a:pt x="9747743" y="6848478"/>
                </a:cubicBezTo>
                <a:lnTo>
                  <a:pt x="3166" y="6854822"/>
                </a:lnTo>
                <a:lnTo>
                  <a:pt x="3166" y="3166"/>
                </a:lnTo>
                <a:lnTo>
                  <a:pt x="2100725" y="3166"/>
                </a:lnTo>
                <a:close/>
              </a:path>
            </a:pathLst>
          </a:custGeom>
          <a:solidFill>
            <a:srgbClr val="FFFFFF">
              <a:alpha val="49000"/>
            </a:srgbClr>
          </a:solidFill>
          <a:ln w="63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E7806E5-5EC7-44A4-8276-A8B12E4C6323}"/>
              </a:ext>
            </a:extLst>
          </p:cNvPr>
          <p:cNvSpPr/>
          <p:nvPr/>
        </p:nvSpPr>
        <p:spPr>
          <a:xfrm>
            <a:off x="339417" y="6"/>
            <a:ext cx="10068127" cy="6851656"/>
          </a:xfrm>
          <a:custGeom>
            <a:avLst/>
            <a:gdLst>
              <a:gd name="connsiteX0" fmla="*/ 2100725 w 10068127"/>
              <a:gd name="connsiteY0" fmla="*/ 3166 h 6851655"/>
              <a:gd name="connsiteX1" fmla="*/ 10071293 w 10068127"/>
              <a:gd name="connsiteY1" fmla="*/ 6848478 h 6851655"/>
              <a:gd name="connsiteX2" fmla="*/ 3166 w 10068127"/>
              <a:gd name="connsiteY2" fmla="*/ 6854822 h 6851655"/>
              <a:gd name="connsiteX3" fmla="*/ 3166 w 10068127"/>
              <a:gd name="connsiteY3" fmla="*/ 3166 h 6851655"/>
              <a:gd name="connsiteX4" fmla="*/ 2100725 w 10068127"/>
              <a:gd name="connsiteY4" fmla="*/ 3166 h 68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8127" h="6851655">
                <a:moveTo>
                  <a:pt x="2100725" y="3166"/>
                </a:moveTo>
                <a:cubicBezTo>
                  <a:pt x="2100725" y="3166"/>
                  <a:pt x="4662546" y="5129220"/>
                  <a:pt x="10071293" y="6848478"/>
                </a:cubicBezTo>
                <a:lnTo>
                  <a:pt x="3166" y="6854822"/>
                </a:lnTo>
                <a:lnTo>
                  <a:pt x="3166" y="3166"/>
                </a:lnTo>
                <a:lnTo>
                  <a:pt x="2100725" y="3166"/>
                </a:lnTo>
                <a:close/>
              </a:path>
            </a:pathLst>
          </a:custGeom>
          <a:solidFill>
            <a:srgbClr val="FFFFFF">
              <a:alpha val="52000"/>
            </a:srgbClr>
          </a:solidFill>
          <a:ln w="63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34147A-0E85-4478-8A7F-0B4C13235FC3}"/>
              </a:ext>
            </a:extLst>
          </p:cNvPr>
          <p:cNvSpPr/>
          <p:nvPr/>
        </p:nvSpPr>
        <p:spPr>
          <a:xfrm>
            <a:off x="6" y="-3166"/>
            <a:ext cx="10410710" cy="6851656"/>
          </a:xfrm>
          <a:custGeom>
            <a:avLst/>
            <a:gdLst>
              <a:gd name="connsiteX0" fmla="*/ 2100725 w 10410710"/>
              <a:gd name="connsiteY0" fmla="*/ 3166 h 6851655"/>
              <a:gd name="connsiteX1" fmla="*/ 10410704 w 10410710"/>
              <a:gd name="connsiteY1" fmla="*/ 6854822 h 6851655"/>
              <a:gd name="connsiteX2" fmla="*/ 3166 w 10410710"/>
              <a:gd name="connsiteY2" fmla="*/ 6854822 h 6851655"/>
              <a:gd name="connsiteX3" fmla="*/ 3166 w 10410710"/>
              <a:gd name="connsiteY3" fmla="*/ 3166 h 6851655"/>
              <a:gd name="connsiteX4" fmla="*/ 2100725 w 10410710"/>
              <a:gd name="connsiteY4" fmla="*/ 3166 h 68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0710" h="6851655">
                <a:moveTo>
                  <a:pt x="2100725" y="3166"/>
                </a:moveTo>
                <a:cubicBezTo>
                  <a:pt x="2100725" y="3166"/>
                  <a:pt x="5001957" y="5135564"/>
                  <a:pt x="10410704" y="6854822"/>
                </a:cubicBezTo>
                <a:lnTo>
                  <a:pt x="3166" y="6854822"/>
                </a:lnTo>
                <a:lnTo>
                  <a:pt x="3166" y="3166"/>
                </a:lnTo>
                <a:lnTo>
                  <a:pt x="2100725" y="3166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 w="63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9ADA09-6E72-46A2-AE37-E34636DE5E3F}"/>
              </a:ext>
            </a:extLst>
          </p:cNvPr>
          <p:cNvGrpSpPr/>
          <p:nvPr userDrawn="1"/>
        </p:nvGrpSpPr>
        <p:grpSpPr>
          <a:xfrm>
            <a:off x="-23815" y="-3166"/>
            <a:ext cx="12192000" cy="6861166"/>
            <a:chOff x="-23815" y="-3166"/>
            <a:chExt cx="12192000" cy="686116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895708-28E7-42BB-A4A7-0FB6B34155B0}"/>
                </a:ext>
              </a:extLst>
            </p:cNvPr>
            <p:cNvSpPr/>
            <p:nvPr/>
          </p:nvSpPr>
          <p:spPr>
            <a:xfrm>
              <a:off x="-3166" y="-3166"/>
              <a:ext cx="10410710" cy="6851656"/>
            </a:xfrm>
            <a:custGeom>
              <a:avLst/>
              <a:gdLst>
                <a:gd name="connsiteX0" fmla="*/ 1764867 w 10410710"/>
                <a:gd name="connsiteY0" fmla="*/ 3166 h 6851655"/>
                <a:gd name="connsiteX1" fmla="*/ 10413876 w 10410710"/>
                <a:gd name="connsiteY1" fmla="*/ 6854822 h 6851655"/>
                <a:gd name="connsiteX2" fmla="*/ 3166 w 10410710"/>
                <a:gd name="connsiteY2" fmla="*/ 6854822 h 6851655"/>
                <a:gd name="connsiteX3" fmla="*/ 3166 w 10410710"/>
                <a:gd name="connsiteY3" fmla="*/ 3166 h 6851655"/>
                <a:gd name="connsiteX4" fmla="*/ 1764867 w 10410710"/>
                <a:gd name="connsiteY4" fmla="*/ 3166 h 685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10710" h="6851655">
                  <a:moveTo>
                    <a:pt x="1764867" y="3166"/>
                  </a:moveTo>
                  <a:cubicBezTo>
                    <a:pt x="1764867" y="3166"/>
                    <a:pt x="4660579" y="5135564"/>
                    <a:pt x="10413876" y="6854822"/>
                  </a:cubicBezTo>
                  <a:lnTo>
                    <a:pt x="3166" y="6854822"/>
                  </a:lnTo>
                  <a:lnTo>
                    <a:pt x="3166" y="3166"/>
                  </a:lnTo>
                  <a:lnTo>
                    <a:pt x="1764867" y="3166"/>
                  </a:ln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6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5FDBC03-6428-43FE-8921-E3E2A0B2C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alphaModFix amt="11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-23815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20912C-7564-4575-B9C2-609DA4549AF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77" y="3086100"/>
            <a:ext cx="2672927" cy="648696"/>
          </a:xfrm>
          <a:prstGeom prst="rect">
            <a:avLst/>
          </a:pr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449036" y="4116037"/>
            <a:ext cx="4948464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9036" y="5340461"/>
            <a:ext cx="4948464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99A196E-116A-4E01-94F9-CA031A86C26A}"/>
              </a:ext>
            </a:extLst>
          </p:cNvPr>
          <p:cNvSpPr/>
          <p:nvPr/>
        </p:nvSpPr>
        <p:spPr>
          <a:xfrm>
            <a:off x="9690099" y="-7144"/>
            <a:ext cx="2504281" cy="1297881"/>
          </a:xfrm>
          <a:custGeom>
            <a:avLst/>
            <a:gdLst>
              <a:gd name="connsiteX0" fmla="*/ 7144 w 4171950"/>
              <a:gd name="connsiteY0" fmla="*/ 9811 h 2162175"/>
              <a:gd name="connsiteX1" fmla="*/ 4165949 w 4171950"/>
              <a:gd name="connsiteY1" fmla="*/ 7144 h 2162175"/>
              <a:gd name="connsiteX2" fmla="*/ 4165949 w 4171950"/>
              <a:gd name="connsiteY2" fmla="*/ 2159794 h 2162175"/>
              <a:gd name="connsiteX3" fmla="*/ 7144 w 4171950"/>
              <a:gd name="connsiteY3" fmla="*/ 9811 h 21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1950" h="2162175">
                <a:moveTo>
                  <a:pt x="7144" y="9811"/>
                </a:moveTo>
                <a:lnTo>
                  <a:pt x="4165949" y="7144"/>
                </a:lnTo>
                <a:lnTo>
                  <a:pt x="4165949" y="2159794"/>
                </a:lnTo>
                <a:cubicBezTo>
                  <a:pt x="4165949" y="2159794"/>
                  <a:pt x="2727674" y="521494"/>
                  <a:pt x="7144" y="9811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40000"/>
                </a:schemeClr>
              </a:gs>
              <a:gs pos="100000">
                <a:schemeClr val="accent1">
                  <a:lumMod val="90000"/>
                  <a:lumOff val="10000"/>
                  <a:alpha val="29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49A2592-4073-409E-9FCF-8A4B7FA24D61}"/>
              </a:ext>
            </a:extLst>
          </p:cNvPr>
          <p:cNvSpPr/>
          <p:nvPr/>
        </p:nvSpPr>
        <p:spPr>
          <a:xfrm>
            <a:off x="9693644" y="-7144"/>
            <a:ext cx="2498563" cy="937676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66000"/>
                </a:schemeClr>
              </a:gs>
              <a:gs pos="100000">
                <a:schemeClr val="accent1">
                  <a:lumMod val="90000"/>
                  <a:lumOff val="10000"/>
                  <a:alpha val="71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39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54167E-6 -7.40741E-7 L -0.03971 -7.40741E-7 " pathEditMode="relative" rAng="0" ptsTypes="AA">
                                      <p:cBhvr>
                                        <p:cTn id="35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7.40741E-7 L -0.03971 -7.40741E-7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7.40741E-7 L -0.03971 -7.40741E-7 " pathEditMode="relative" rAng="0" ptsTypes="AA">
                                      <p:cBhvr>
                                        <p:cTn id="45" dur="10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04" grpId="0"/>
      <p:bldP spid="104" grpId="1"/>
      <p:bldP spid="10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5" grpId="1">
        <p:tmplLst>
          <p:tmpl>
            <p:tnLst>
              <p:par>
                <p:cTn presetID="35" presetClass="path" presetSubtype="0" decel="100000" fill="hold" nodeType="withEffect">
                  <p:stCondLst>
                    <p:cond delay="1000"/>
                  </p:stCondLst>
                  <p:childTnLst>
                    <p:animMotion origin="layout" path="M -3.54167E-6 -7.40741E-7 L -0.03971 -7.40741E-7 " pathEditMode="relative" rAng="0" ptsTypes="AA">
                      <p:cBhvr>
                        <p:cTn dur="1000" spd="-100000" fill="hold"/>
                        <p:tgtEl>
                          <p:spTgt spid="10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992" y="0"/>
                    </p:animMotion>
                  </p:childTnLst>
                </p:cTn>
              </p:par>
            </p:tnLst>
          </p:tmpl>
        </p:tmplLst>
      </p:bldP>
      <p:bldP spid="25" grpId="0" animBg="1"/>
      <p:bldP spid="26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CF1998C1-C37D-4C62-9A35-D741A56E5EA4}"/>
              </a:ext>
            </a:extLst>
          </p:cNvPr>
          <p:cNvSpPr/>
          <p:nvPr userDrawn="1"/>
        </p:nvSpPr>
        <p:spPr>
          <a:xfrm>
            <a:off x="-5609" y="1219200"/>
            <a:ext cx="5992093" cy="48069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0"/>
            <a:ext cx="5681684" cy="2290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0747A43-58F3-4585-B423-590CBA5EB5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05514" y="1219200"/>
            <a:ext cx="5681684" cy="4800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16E0571-FCCF-4453-A074-247ED6B204D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800" y="3729015"/>
            <a:ext cx="5681684" cy="2290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2703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as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0747A43-58F3-4585-B423-590CBA5EB5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796" y="1219200"/>
            <a:ext cx="11582402" cy="2290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16E0571-FCCF-4453-A074-247ED6B204D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5516" y="3729015"/>
            <a:ext cx="5681684" cy="2290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8D72313-52CD-4CE4-B1B2-2B9405C9F2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4796" y="3729018"/>
            <a:ext cx="5681684" cy="2290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18299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as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A5D4C6-9DD1-4774-9299-70A80ABE871D}"/>
              </a:ext>
            </a:extLst>
          </p:cNvPr>
          <p:cNvSpPr/>
          <p:nvPr userDrawn="1"/>
        </p:nvSpPr>
        <p:spPr>
          <a:xfrm>
            <a:off x="-5609" y="1225550"/>
            <a:ext cx="12203218" cy="229078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05516" y="1219200"/>
            <a:ext cx="5681684" cy="2290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0747A43-58F3-4585-B423-590CBA5EB5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796" y="1219200"/>
            <a:ext cx="5681684" cy="2290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8D72313-52CD-4CE4-B1B2-2B9405C9F2C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4796" y="3729018"/>
            <a:ext cx="11582402" cy="22907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9310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as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3C105B3B-A61E-4005-BF61-8EEEEDEC4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5488" b="28942"/>
          <a:stretch/>
        </p:blipFill>
        <p:spPr>
          <a:xfrm>
            <a:off x="0" y="1221898"/>
            <a:ext cx="12192000" cy="9525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66A07FB-D960-407F-A168-AB49DEA4D6FB}"/>
              </a:ext>
            </a:extLst>
          </p:cNvPr>
          <p:cNvSpPr/>
          <p:nvPr userDrawn="1"/>
        </p:nvSpPr>
        <p:spPr>
          <a:xfrm>
            <a:off x="-5609" y="1219200"/>
            <a:ext cx="12197609" cy="955198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05516" y="2396127"/>
            <a:ext cx="5681684" cy="17013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0747A43-58F3-4585-B423-590CBA5EB5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796" y="2393432"/>
            <a:ext cx="5681684" cy="36263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16E0571-FCCF-4453-A074-247ED6B204D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5516" y="4320835"/>
            <a:ext cx="5681684" cy="1701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06CE800-79AF-4593-B6F4-F1332DF2BE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317197"/>
            <a:ext cx="11582400" cy="759204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D61DA33-95C1-437C-9155-CB519F408B0E}"/>
              </a:ext>
            </a:extLst>
          </p:cNvPr>
          <p:cNvCxnSpPr/>
          <p:nvPr userDrawn="1"/>
        </p:nvCxnSpPr>
        <p:spPr>
          <a:xfrm>
            <a:off x="6205516" y="4212895"/>
            <a:ext cx="568168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736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aster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0CA79F0-24BF-41C2-B8D6-3744D5D341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5488" b="28942"/>
          <a:stretch/>
        </p:blipFill>
        <p:spPr>
          <a:xfrm>
            <a:off x="0" y="1221898"/>
            <a:ext cx="12192000" cy="9525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8BB9ABD5-6167-4429-9FAF-10E90B745824}"/>
              </a:ext>
            </a:extLst>
          </p:cNvPr>
          <p:cNvSpPr/>
          <p:nvPr userDrawn="1"/>
        </p:nvSpPr>
        <p:spPr>
          <a:xfrm>
            <a:off x="-5609" y="1219200"/>
            <a:ext cx="12197609" cy="955198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05516" y="2396127"/>
            <a:ext cx="5681684" cy="17013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516E0571-FCCF-4453-A074-247ED6B204D9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205516" y="4320835"/>
            <a:ext cx="5681684" cy="17013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906CE800-79AF-4593-B6F4-F1332DF2BEC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1317197"/>
            <a:ext cx="11582400" cy="759204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8" name="Content Placeholder 3">
            <a:extLst>
              <a:ext uri="{FF2B5EF4-FFF2-40B4-BE49-F238E27FC236}">
                <a16:creationId xmlns:a16="http://schemas.microsoft.com/office/drawing/2014/main" id="{87C0BB12-3F05-4D07-A659-0B363C94582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4796" y="2396127"/>
            <a:ext cx="5681684" cy="17013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9" name="Content Placeholder 3">
            <a:extLst>
              <a:ext uri="{FF2B5EF4-FFF2-40B4-BE49-F238E27FC236}">
                <a16:creationId xmlns:a16="http://schemas.microsoft.com/office/drawing/2014/main" id="{A8CF12F8-E7AB-48A5-833A-76C5C30382D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04796" y="4320835"/>
            <a:ext cx="5681684" cy="170131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4FF815C-B8C2-4E2E-91E8-F88B42D7FE74}"/>
              </a:ext>
            </a:extLst>
          </p:cNvPr>
          <p:cNvCxnSpPr>
            <a:cxnSpLocks/>
          </p:cNvCxnSpPr>
          <p:nvPr userDrawn="1"/>
        </p:nvCxnSpPr>
        <p:spPr>
          <a:xfrm>
            <a:off x="304796" y="4212895"/>
            <a:ext cx="1158240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763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0747A43-58F3-4585-B423-590CBA5EB5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796" y="1920240"/>
            <a:ext cx="3688470" cy="4099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7DC0356-8AD9-4A52-8C0B-D3F90FF7070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51765" y="1920240"/>
            <a:ext cx="3688470" cy="4099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049B7D7-0DC7-417B-949D-ED199629ED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02592" y="1920240"/>
            <a:ext cx="3688470" cy="40995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495CA47-F9FA-4207-9C1D-5ABB35236EDB}"/>
              </a:ext>
            </a:extLst>
          </p:cNvPr>
          <p:cNvGrpSpPr/>
          <p:nvPr userDrawn="1"/>
        </p:nvGrpSpPr>
        <p:grpSpPr>
          <a:xfrm>
            <a:off x="4128304" y="1219200"/>
            <a:ext cx="3946967" cy="4800601"/>
            <a:chOff x="4128304" y="2396127"/>
            <a:chExt cx="3946967" cy="362367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EDBF4BA-6E53-4BA2-A4CF-FB7F0FFC7A9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4128304" y="2396127"/>
              <a:ext cx="0" cy="36236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21A7BCA-F7CA-437F-87AA-1BC8D5201D61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075271" y="2396127"/>
              <a:ext cx="0" cy="362367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207243A3-6B77-4965-B9D4-0CB1F14A277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251765" y="1219201"/>
            <a:ext cx="3688470" cy="548640"/>
          </a:xfrm>
        </p:spPr>
        <p:txBody>
          <a:bodyPr anchor="b"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DE64EA41-5A3F-49C2-8603-0DCAAFAB996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202592" y="1219201"/>
            <a:ext cx="3688470" cy="548640"/>
          </a:xfrm>
        </p:spPr>
        <p:txBody>
          <a:bodyPr anchor="b"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2A909F9B-5D9A-437D-BD40-FC58FDE5227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00938" y="1219201"/>
            <a:ext cx="3688470" cy="548640"/>
          </a:xfrm>
        </p:spPr>
        <p:txBody>
          <a:bodyPr anchor="b"/>
          <a:lstStyle>
            <a:lvl1pPr algn="ctr">
              <a:defRPr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232100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aster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8A87D271-3DC4-4CE1-B34C-D63E61F7CD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5488" b="28942"/>
          <a:stretch/>
        </p:blipFill>
        <p:spPr>
          <a:xfrm>
            <a:off x="0" y="1221898"/>
            <a:ext cx="12192000" cy="9525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0C0B270-5EAF-49AE-B6B1-DEE7736EC5B7}"/>
              </a:ext>
            </a:extLst>
          </p:cNvPr>
          <p:cNvSpPr/>
          <p:nvPr userDrawn="1"/>
        </p:nvSpPr>
        <p:spPr>
          <a:xfrm>
            <a:off x="-5609" y="1219200"/>
            <a:ext cx="12197609" cy="955198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F0747A43-58F3-4585-B423-590CBA5EB596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04796" y="2393431"/>
            <a:ext cx="3688470" cy="36263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77DC0356-8AD9-4A52-8C0B-D3F90FF7070B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4251765" y="2393431"/>
            <a:ext cx="3688470" cy="36263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3049B7D7-0DC7-417B-949D-ED199629EDB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02592" y="2393431"/>
            <a:ext cx="3688470" cy="36263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A95ED8EC-9490-4E43-B901-BC3BA11D61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317197"/>
            <a:ext cx="11582400" cy="759204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25F3845-49C5-4AF5-98D0-EBA36131DACB}"/>
              </a:ext>
            </a:extLst>
          </p:cNvPr>
          <p:cNvCxnSpPr>
            <a:cxnSpLocks/>
          </p:cNvCxnSpPr>
          <p:nvPr userDrawn="1"/>
        </p:nvCxnSpPr>
        <p:spPr>
          <a:xfrm flipV="1">
            <a:off x="4128304" y="2396127"/>
            <a:ext cx="0" cy="36236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211369-6AAD-410E-BED9-1CC2CCC699A6}"/>
              </a:ext>
            </a:extLst>
          </p:cNvPr>
          <p:cNvCxnSpPr>
            <a:cxnSpLocks/>
          </p:cNvCxnSpPr>
          <p:nvPr userDrawn="1"/>
        </p:nvCxnSpPr>
        <p:spPr>
          <a:xfrm flipV="1">
            <a:off x="8075271" y="2396127"/>
            <a:ext cx="0" cy="362367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0303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FFF76E-A7BE-4A2D-9632-3E2FBA133D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5488" b="28942"/>
          <a:stretch/>
        </p:blipFill>
        <p:spPr>
          <a:xfrm>
            <a:off x="0" y="1221898"/>
            <a:ext cx="12192000" cy="95250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8DAD68C7-9B6F-4054-843B-7929CE0B47A8}"/>
              </a:ext>
            </a:extLst>
          </p:cNvPr>
          <p:cNvSpPr/>
          <p:nvPr userDrawn="1"/>
        </p:nvSpPr>
        <p:spPr>
          <a:xfrm>
            <a:off x="-5609" y="1219200"/>
            <a:ext cx="12197609" cy="955198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E70426-AC30-4AD5-B9A3-754AC16862B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2393430"/>
            <a:ext cx="11582400" cy="362636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DB79B168-F954-48B0-8423-C86ABFBD9F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1317197"/>
            <a:ext cx="11582400" cy="759204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6399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9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23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v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1EB3B66-3926-4CB7-9F93-07BE600DC9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01834" y="0"/>
            <a:ext cx="10287000" cy="6858000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5B10134-966B-4ACE-BB12-F4AB1E000724}"/>
              </a:ext>
            </a:extLst>
          </p:cNvPr>
          <p:cNvSpPr/>
          <p:nvPr/>
        </p:nvSpPr>
        <p:spPr>
          <a:xfrm>
            <a:off x="662967" y="6"/>
            <a:ext cx="9744577" cy="6851656"/>
          </a:xfrm>
          <a:custGeom>
            <a:avLst/>
            <a:gdLst>
              <a:gd name="connsiteX0" fmla="*/ 2100725 w 9744576"/>
              <a:gd name="connsiteY0" fmla="*/ 3166 h 6851655"/>
              <a:gd name="connsiteX1" fmla="*/ 9747743 w 9744576"/>
              <a:gd name="connsiteY1" fmla="*/ 6848478 h 6851655"/>
              <a:gd name="connsiteX2" fmla="*/ 3166 w 9744576"/>
              <a:gd name="connsiteY2" fmla="*/ 6854822 h 6851655"/>
              <a:gd name="connsiteX3" fmla="*/ 3166 w 9744576"/>
              <a:gd name="connsiteY3" fmla="*/ 3166 h 6851655"/>
              <a:gd name="connsiteX4" fmla="*/ 2100725 w 9744576"/>
              <a:gd name="connsiteY4" fmla="*/ 3166 h 68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44576" h="6851655">
                <a:moveTo>
                  <a:pt x="2100725" y="3166"/>
                </a:moveTo>
                <a:cubicBezTo>
                  <a:pt x="2100725" y="3166"/>
                  <a:pt x="4338996" y="5129220"/>
                  <a:pt x="9747743" y="6848478"/>
                </a:cubicBezTo>
                <a:lnTo>
                  <a:pt x="3166" y="6854822"/>
                </a:lnTo>
                <a:lnTo>
                  <a:pt x="3166" y="3166"/>
                </a:lnTo>
                <a:lnTo>
                  <a:pt x="2100725" y="3166"/>
                </a:lnTo>
                <a:close/>
              </a:path>
            </a:pathLst>
          </a:custGeom>
          <a:solidFill>
            <a:srgbClr val="FFFFFF">
              <a:alpha val="49000"/>
            </a:srgbClr>
          </a:solidFill>
          <a:ln w="63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E7806E5-5EC7-44A4-8276-A8B12E4C6323}"/>
              </a:ext>
            </a:extLst>
          </p:cNvPr>
          <p:cNvSpPr/>
          <p:nvPr/>
        </p:nvSpPr>
        <p:spPr>
          <a:xfrm>
            <a:off x="339417" y="6"/>
            <a:ext cx="10068127" cy="6851656"/>
          </a:xfrm>
          <a:custGeom>
            <a:avLst/>
            <a:gdLst>
              <a:gd name="connsiteX0" fmla="*/ 2100725 w 10068127"/>
              <a:gd name="connsiteY0" fmla="*/ 3166 h 6851655"/>
              <a:gd name="connsiteX1" fmla="*/ 10071293 w 10068127"/>
              <a:gd name="connsiteY1" fmla="*/ 6848478 h 6851655"/>
              <a:gd name="connsiteX2" fmla="*/ 3166 w 10068127"/>
              <a:gd name="connsiteY2" fmla="*/ 6854822 h 6851655"/>
              <a:gd name="connsiteX3" fmla="*/ 3166 w 10068127"/>
              <a:gd name="connsiteY3" fmla="*/ 3166 h 6851655"/>
              <a:gd name="connsiteX4" fmla="*/ 2100725 w 10068127"/>
              <a:gd name="connsiteY4" fmla="*/ 3166 h 68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68127" h="6851655">
                <a:moveTo>
                  <a:pt x="2100725" y="3166"/>
                </a:moveTo>
                <a:cubicBezTo>
                  <a:pt x="2100725" y="3166"/>
                  <a:pt x="4662546" y="5129220"/>
                  <a:pt x="10071293" y="6848478"/>
                </a:cubicBezTo>
                <a:lnTo>
                  <a:pt x="3166" y="6854822"/>
                </a:lnTo>
                <a:lnTo>
                  <a:pt x="3166" y="3166"/>
                </a:lnTo>
                <a:lnTo>
                  <a:pt x="2100725" y="3166"/>
                </a:lnTo>
                <a:close/>
              </a:path>
            </a:pathLst>
          </a:custGeom>
          <a:gradFill>
            <a:gsLst>
              <a:gs pos="1200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0" scaled="0"/>
          </a:gradFill>
          <a:ln w="63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34147A-0E85-4478-8A7F-0B4C13235FC3}"/>
              </a:ext>
            </a:extLst>
          </p:cNvPr>
          <p:cNvSpPr/>
          <p:nvPr/>
        </p:nvSpPr>
        <p:spPr>
          <a:xfrm>
            <a:off x="6" y="-3166"/>
            <a:ext cx="10410710" cy="6851656"/>
          </a:xfrm>
          <a:custGeom>
            <a:avLst/>
            <a:gdLst>
              <a:gd name="connsiteX0" fmla="*/ 2100725 w 10410710"/>
              <a:gd name="connsiteY0" fmla="*/ 3166 h 6851655"/>
              <a:gd name="connsiteX1" fmla="*/ 10410704 w 10410710"/>
              <a:gd name="connsiteY1" fmla="*/ 6854822 h 6851655"/>
              <a:gd name="connsiteX2" fmla="*/ 3166 w 10410710"/>
              <a:gd name="connsiteY2" fmla="*/ 6854822 h 6851655"/>
              <a:gd name="connsiteX3" fmla="*/ 3166 w 10410710"/>
              <a:gd name="connsiteY3" fmla="*/ 3166 h 6851655"/>
              <a:gd name="connsiteX4" fmla="*/ 2100725 w 10410710"/>
              <a:gd name="connsiteY4" fmla="*/ 3166 h 6851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10710" h="6851655">
                <a:moveTo>
                  <a:pt x="2100725" y="3166"/>
                </a:moveTo>
                <a:cubicBezTo>
                  <a:pt x="2100725" y="3166"/>
                  <a:pt x="5001957" y="5135564"/>
                  <a:pt x="10410704" y="6854822"/>
                </a:cubicBezTo>
                <a:lnTo>
                  <a:pt x="3166" y="6854822"/>
                </a:lnTo>
                <a:lnTo>
                  <a:pt x="3166" y="3166"/>
                </a:lnTo>
                <a:lnTo>
                  <a:pt x="2100725" y="3166"/>
                </a:lnTo>
                <a:close/>
              </a:path>
            </a:pathLst>
          </a:custGeom>
          <a:gradFill>
            <a:gsLst>
              <a:gs pos="12000">
                <a:schemeClr val="accent1"/>
              </a:gs>
              <a:gs pos="100000">
                <a:schemeClr val="accent1">
                  <a:lumMod val="90000"/>
                  <a:lumOff val="10000"/>
                </a:schemeClr>
              </a:gs>
            </a:gsLst>
            <a:lin ang="0" scaled="0"/>
          </a:gradFill>
          <a:ln w="633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59ADA09-6E72-46A2-AE37-E34636DE5E3F}"/>
              </a:ext>
            </a:extLst>
          </p:cNvPr>
          <p:cNvGrpSpPr/>
          <p:nvPr userDrawn="1"/>
        </p:nvGrpSpPr>
        <p:grpSpPr>
          <a:xfrm>
            <a:off x="-23815" y="-3166"/>
            <a:ext cx="12192000" cy="6861166"/>
            <a:chOff x="-23815" y="-3166"/>
            <a:chExt cx="12192000" cy="6861166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A895708-28E7-42BB-A4A7-0FB6B34155B0}"/>
                </a:ext>
              </a:extLst>
            </p:cNvPr>
            <p:cNvSpPr/>
            <p:nvPr/>
          </p:nvSpPr>
          <p:spPr>
            <a:xfrm>
              <a:off x="-3166" y="-3166"/>
              <a:ext cx="10410710" cy="6851656"/>
            </a:xfrm>
            <a:custGeom>
              <a:avLst/>
              <a:gdLst>
                <a:gd name="connsiteX0" fmla="*/ 1764867 w 10410710"/>
                <a:gd name="connsiteY0" fmla="*/ 3166 h 6851655"/>
                <a:gd name="connsiteX1" fmla="*/ 10413876 w 10410710"/>
                <a:gd name="connsiteY1" fmla="*/ 6854822 h 6851655"/>
                <a:gd name="connsiteX2" fmla="*/ 3166 w 10410710"/>
                <a:gd name="connsiteY2" fmla="*/ 6854822 h 6851655"/>
                <a:gd name="connsiteX3" fmla="*/ 3166 w 10410710"/>
                <a:gd name="connsiteY3" fmla="*/ 3166 h 6851655"/>
                <a:gd name="connsiteX4" fmla="*/ 1764867 w 10410710"/>
                <a:gd name="connsiteY4" fmla="*/ 3166 h 6851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10710" h="6851655">
                  <a:moveTo>
                    <a:pt x="1764867" y="3166"/>
                  </a:moveTo>
                  <a:cubicBezTo>
                    <a:pt x="1764867" y="3166"/>
                    <a:pt x="4660579" y="5135564"/>
                    <a:pt x="10413876" y="6854822"/>
                  </a:cubicBezTo>
                  <a:lnTo>
                    <a:pt x="3166" y="6854822"/>
                  </a:lnTo>
                  <a:lnTo>
                    <a:pt x="3166" y="3166"/>
                  </a:lnTo>
                  <a:lnTo>
                    <a:pt x="1764867" y="3166"/>
                  </a:lnTo>
                  <a:close/>
                </a:path>
              </a:pathLst>
            </a:custGeom>
            <a:solidFill>
              <a:schemeClr val="bg1"/>
            </a:solidFill>
            <a:ln w="633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5FDBC03-6428-43FE-8921-E3E2A0B2C18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alphaModFix amt="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-23815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220912C-7564-4575-B9C2-609DA4549AF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377" y="3086100"/>
            <a:ext cx="2672927" cy="648696"/>
          </a:xfrm>
          <a:prstGeom prst="rect">
            <a:avLst/>
          </a:prstGeom>
        </p:spPr>
      </p:pic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449036" y="4116037"/>
            <a:ext cx="4948464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400" b="1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Cover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9036" y="5340461"/>
            <a:ext cx="4948464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99A196E-116A-4E01-94F9-CA031A86C26A}"/>
              </a:ext>
            </a:extLst>
          </p:cNvPr>
          <p:cNvSpPr/>
          <p:nvPr/>
        </p:nvSpPr>
        <p:spPr>
          <a:xfrm>
            <a:off x="9690099" y="-7144"/>
            <a:ext cx="2504281" cy="1297881"/>
          </a:xfrm>
          <a:custGeom>
            <a:avLst/>
            <a:gdLst>
              <a:gd name="connsiteX0" fmla="*/ 7144 w 4171950"/>
              <a:gd name="connsiteY0" fmla="*/ 9811 h 2162175"/>
              <a:gd name="connsiteX1" fmla="*/ 4165949 w 4171950"/>
              <a:gd name="connsiteY1" fmla="*/ 7144 h 2162175"/>
              <a:gd name="connsiteX2" fmla="*/ 4165949 w 4171950"/>
              <a:gd name="connsiteY2" fmla="*/ 2159794 h 2162175"/>
              <a:gd name="connsiteX3" fmla="*/ 7144 w 4171950"/>
              <a:gd name="connsiteY3" fmla="*/ 9811 h 21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71950" h="2162175">
                <a:moveTo>
                  <a:pt x="7144" y="9811"/>
                </a:moveTo>
                <a:lnTo>
                  <a:pt x="4165949" y="7144"/>
                </a:lnTo>
                <a:lnTo>
                  <a:pt x="4165949" y="2159794"/>
                </a:lnTo>
                <a:cubicBezTo>
                  <a:pt x="4165949" y="2159794"/>
                  <a:pt x="2727674" y="521494"/>
                  <a:pt x="7144" y="9811"/>
                </a:cubicBezTo>
                <a:close/>
              </a:path>
            </a:pathLst>
          </a:custGeom>
          <a:gradFill>
            <a:gsLst>
              <a:gs pos="12000">
                <a:schemeClr val="accent1"/>
              </a:gs>
              <a:gs pos="100000">
                <a:schemeClr val="accent1">
                  <a:lumMod val="90000"/>
                  <a:lumOff val="10000"/>
                  <a:alpha val="69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49A2592-4073-409E-9FCF-8A4B7FA24D61}"/>
              </a:ext>
            </a:extLst>
          </p:cNvPr>
          <p:cNvSpPr/>
          <p:nvPr/>
        </p:nvSpPr>
        <p:spPr>
          <a:xfrm>
            <a:off x="9693644" y="-7144"/>
            <a:ext cx="2498563" cy="937676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solidFill>
            <a:schemeClr val="bg1">
              <a:alpha val="84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42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0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10000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decel="100000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54167E-6 -7.40741E-7 L -0.03971 -7.40741E-7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7.40741E-7 L -0.03971 -7.40741E-7 " pathEditMode="relative" rAng="0" ptsTypes="AA">
                                      <p:cBhvr>
                                        <p:cTn id="43" dur="1000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5" presetClass="path" presetSubtype="0" decel="10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54167E-6 -7.40741E-7 L -0.03971 -7.40741E-7 " pathEditMode="relative" rAng="0" ptsTypes="AA">
                                      <p:cBhvr>
                                        <p:cTn id="48" dur="10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104" grpId="0"/>
      <p:bldP spid="104" grpId="1"/>
      <p:bldP spid="105" grpId="0">
        <p:tmplLst>
          <p:tmpl>
            <p:tnLst>
              <p:par>
                <p:cTn presetID="10" presetClass="entr" presetSubtype="0" fill="hold" nodeType="withEffect">
                  <p:stCondLst>
                    <p:cond delay="12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5" grpId="1">
        <p:tmplLst>
          <p:tmpl>
            <p:tnLst>
              <p:par>
                <p:cTn presetID="35" presetClass="path" presetSubtype="0" decel="100000" fill="hold" nodeType="withEffect">
                  <p:stCondLst>
                    <p:cond delay="1000"/>
                  </p:stCondLst>
                  <p:childTnLst>
                    <p:animMotion origin="layout" path="M -3.54167E-6 -7.40741E-7 L -0.03971 -7.40741E-7 " pathEditMode="relative" rAng="0" ptsTypes="AA">
                      <p:cBhvr>
                        <p:cTn dur="1000" spd="-100000" fill="hold"/>
                        <p:tgtEl>
                          <p:spTgt spid="10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992" y="0"/>
                    </p:animMotion>
                  </p:childTnLst>
                </p:cTn>
              </p:par>
            </p:tnLst>
          </p:tmpl>
        </p:tmplLst>
      </p:bldP>
      <p:bldP spid="25" grpId="0" animBg="1"/>
      <p:bldP spid="2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269DB-25DE-434C-BB8A-D8082485F1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EF71601-662A-441F-B6B2-D285263F0EDB}"/>
              </a:ext>
            </a:extLst>
          </p:cNvPr>
          <p:cNvSpPr/>
          <p:nvPr userDrawn="1"/>
        </p:nvSpPr>
        <p:spPr>
          <a:xfrm>
            <a:off x="0" y="1"/>
            <a:ext cx="12192000" cy="1219200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F8305B-59BC-4B44-B0DF-AF6D2F4AC3EA}"/>
              </a:ext>
            </a:extLst>
          </p:cNvPr>
          <p:cNvSpPr/>
          <p:nvPr userDrawn="1"/>
        </p:nvSpPr>
        <p:spPr>
          <a:xfrm>
            <a:off x="0" y="1219200"/>
            <a:ext cx="12192000" cy="5638800"/>
          </a:xfrm>
          <a:prstGeom prst="rect">
            <a:avLst/>
          </a:prstGeom>
          <a:gradFill>
            <a:gsLst>
              <a:gs pos="0">
                <a:schemeClr val="accent1">
                  <a:alpha val="89000"/>
                </a:schemeClr>
              </a:gs>
              <a:gs pos="100000">
                <a:schemeClr val="accent1">
                  <a:alpha val="8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4293714"/>
            <a:ext cx="11582400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4400"/>
              </a:lnSpc>
              <a:defRPr sz="36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Cover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5836191"/>
            <a:ext cx="11582400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7EE23D-724C-4342-881A-E0A6C1ABFC5B}"/>
              </a:ext>
            </a:extLst>
          </p:cNvPr>
          <p:cNvSpPr/>
          <p:nvPr userDrawn="1"/>
        </p:nvSpPr>
        <p:spPr>
          <a:xfrm>
            <a:off x="0" y="1197429"/>
            <a:ext cx="12192000" cy="101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C539C6-B10F-44B3-8945-917D94B0059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855" y="283715"/>
            <a:ext cx="2730290" cy="6626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998871-3DA7-4AD7-81B4-30751B26E2D7}"/>
              </a:ext>
            </a:extLst>
          </p:cNvPr>
          <p:cNvSpPr/>
          <p:nvPr userDrawn="1"/>
        </p:nvSpPr>
        <p:spPr>
          <a:xfrm>
            <a:off x="5775960" y="5612560"/>
            <a:ext cx="64008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2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33333E-6 L 0 -0.05902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3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" grpId="0" animBg="1"/>
      <p:bldP spid="104" grpId="0"/>
      <p:bldP spid="10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animBg="1"/>
      <p:bldP spid="1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8269DB-25DE-434C-BB8A-D8082485F1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74B0754-D409-4178-AEFA-BE4EE9A9B96C}"/>
              </a:ext>
            </a:extLst>
          </p:cNvPr>
          <p:cNvSpPr/>
          <p:nvPr userDrawn="1"/>
        </p:nvSpPr>
        <p:spPr>
          <a:xfrm>
            <a:off x="0" y="1"/>
            <a:ext cx="12192000" cy="685799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3836730-2402-4802-B77B-6DF515E65B4C}"/>
              </a:ext>
            </a:extLst>
          </p:cNvPr>
          <p:cNvSpPr/>
          <p:nvPr userDrawn="1"/>
        </p:nvSpPr>
        <p:spPr>
          <a:xfrm>
            <a:off x="0" y="1363266"/>
            <a:ext cx="12192000" cy="5367733"/>
          </a:xfrm>
          <a:custGeom>
            <a:avLst/>
            <a:gdLst>
              <a:gd name="connsiteX0" fmla="*/ 0 w 12192000"/>
              <a:gd name="connsiteY0" fmla="*/ 0 h 5367733"/>
              <a:gd name="connsiteX1" fmla="*/ 55918 w 12192000"/>
              <a:gd name="connsiteY1" fmla="*/ 74198 h 5367733"/>
              <a:gd name="connsiteX2" fmla="*/ 6426200 w 12192000"/>
              <a:gd name="connsiteY2" fmla="*/ 2072123 h 5367733"/>
              <a:gd name="connsiteX3" fmla="*/ 12049775 w 12192000"/>
              <a:gd name="connsiteY3" fmla="*/ 729680 h 5367733"/>
              <a:gd name="connsiteX4" fmla="*/ 12192000 w 12192000"/>
              <a:gd name="connsiteY4" fmla="*/ 630075 h 5367733"/>
              <a:gd name="connsiteX5" fmla="*/ 12192000 w 12192000"/>
              <a:gd name="connsiteY5" fmla="*/ 5367733 h 5367733"/>
              <a:gd name="connsiteX6" fmla="*/ 0 w 12192000"/>
              <a:gd name="connsiteY6" fmla="*/ 5367733 h 536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67733">
                <a:moveTo>
                  <a:pt x="0" y="0"/>
                </a:moveTo>
                <a:lnTo>
                  <a:pt x="55918" y="74198"/>
                </a:lnTo>
                <a:cubicBezTo>
                  <a:pt x="1006723" y="1240077"/>
                  <a:pt x="3500040" y="2072123"/>
                  <a:pt x="6426200" y="2072123"/>
                </a:cubicBezTo>
                <a:cubicBezTo>
                  <a:pt x="8767128" y="2072123"/>
                  <a:pt x="10831037" y="1539614"/>
                  <a:pt x="12049775" y="729680"/>
                </a:cubicBezTo>
                <a:lnTo>
                  <a:pt x="12192000" y="630075"/>
                </a:lnTo>
                <a:lnTo>
                  <a:pt x="12192000" y="5367733"/>
                </a:lnTo>
                <a:lnTo>
                  <a:pt x="0" y="5367733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171967-C509-4B33-AB1F-2E2F97E57A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1730"/>
          <a:stretch>
            <a:fillRect/>
          </a:stretch>
        </p:blipFill>
        <p:spPr>
          <a:xfrm>
            <a:off x="0" y="1490268"/>
            <a:ext cx="12192000" cy="5367733"/>
          </a:xfrm>
          <a:custGeom>
            <a:avLst/>
            <a:gdLst>
              <a:gd name="connsiteX0" fmla="*/ 0 w 12192000"/>
              <a:gd name="connsiteY0" fmla="*/ 0 h 5367733"/>
              <a:gd name="connsiteX1" fmla="*/ 55918 w 12192000"/>
              <a:gd name="connsiteY1" fmla="*/ 74198 h 5367733"/>
              <a:gd name="connsiteX2" fmla="*/ 6426200 w 12192000"/>
              <a:gd name="connsiteY2" fmla="*/ 2072123 h 5367733"/>
              <a:gd name="connsiteX3" fmla="*/ 12049775 w 12192000"/>
              <a:gd name="connsiteY3" fmla="*/ 729680 h 5367733"/>
              <a:gd name="connsiteX4" fmla="*/ 12192000 w 12192000"/>
              <a:gd name="connsiteY4" fmla="*/ 630075 h 5367733"/>
              <a:gd name="connsiteX5" fmla="*/ 12192000 w 12192000"/>
              <a:gd name="connsiteY5" fmla="*/ 5367733 h 5367733"/>
              <a:gd name="connsiteX6" fmla="*/ 0 w 12192000"/>
              <a:gd name="connsiteY6" fmla="*/ 5367733 h 536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67733">
                <a:moveTo>
                  <a:pt x="0" y="0"/>
                </a:moveTo>
                <a:lnTo>
                  <a:pt x="55918" y="74198"/>
                </a:lnTo>
                <a:cubicBezTo>
                  <a:pt x="1006723" y="1240077"/>
                  <a:pt x="3500040" y="2072123"/>
                  <a:pt x="6426200" y="2072123"/>
                </a:cubicBezTo>
                <a:cubicBezTo>
                  <a:pt x="8767128" y="2072123"/>
                  <a:pt x="10831037" y="1539614"/>
                  <a:pt x="12049775" y="729680"/>
                </a:cubicBezTo>
                <a:lnTo>
                  <a:pt x="12192000" y="630075"/>
                </a:lnTo>
                <a:lnTo>
                  <a:pt x="12192000" y="5367733"/>
                </a:lnTo>
                <a:lnTo>
                  <a:pt x="0" y="5367733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CBA458C7-698A-4C3F-A9C6-2FA3217CB551}"/>
              </a:ext>
            </a:extLst>
          </p:cNvPr>
          <p:cNvSpPr/>
          <p:nvPr userDrawn="1"/>
        </p:nvSpPr>
        <p:spPr>
          <a:xfrm>
            <a:off x="0" y="1490267"/>
            <a:ext cx="12192000" cy="5367733"/>
          </a:xfrm>
          <a:custGeom>
            <a:avLst/>
            <a:gdLst>
              <a:gd name="connsiteX0" fmla="*/ 0 w 12192000"/>
              <a:gd name="connsiteY0" fmla="*/ 0 h 5367733"/>
              <a:gd name="connsiteX1" fmla="*/ 55918 w 12192000"/>
              <a:gd name="connsiteY1" fmla="*/ 74198 h 5367733"/>
              <a:gd name="connsiteX2" fmla="*/ 6426200 w 12192000"/>
              <a:gd name="connsiteY2" fmla="*/ 2072123 h 5367733"/>
              <a:gd name="connsiteX3" fmla="*/ 12049775 w 12192000"/>
              <a:gd name="connsiteY3" fmla="*/ 729680 h 5367733"/>
              <a:gd name="connsiteX4" fmla="*/ 12192000 w 12192000"/>
              <a:gd name="connsiteY4" fmla="*/ 630075 h 5367733"/>
              <a:gd name="connsiteX5" fmla="*/ 12192000 w 12192000"/>
              <a:gd name="connsiteY5" fmla="*/ 5367733 h 5367733"/>
              <a:gd name="connsiteX6" fmla="*/ 0 w 12192000"/>
              <a:gd name="connsiteY6" fmla="*/ 5367733 h 5367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5367733">
                <a:moveTo>
                  <a:pt x="0" y="0"/>
                </a:moveTo>
                <a:lnTo>
                  <a:pt x="55918" y="74198"/>
                </a:lnTo>
                <a:cubicBezTo>
                  <a:pt x="1006723" y="1240077"/>
                  <a:pt x="3500040" y="2072123"/>
                  <a:pt x="6426200" y="2072123"/>
                </a:cubicBezTo>
                <a:cubicBezTo>
                  <a:pt x="8767128" y="2072123"/>
                  <a:pt x="10831037" y="1539614"/>
                  <a:pt x="12049775" y="729680"/>
                </a:cubicBezTo>
                <a:lnTo>
                  <a:pt x="12192000" y="630075"/>
                </a:lnTo>
                <a:lnTo>
                  <a:pt x="12192000" y="5367733"/>
                </a:lnTo>
                <a:lnTo>
                  <a:pt x="0" y="5367733"/>
                </a:lnTo>
                <a:close/>
              </a:path>
            </a:pathLst>
          </a:custGeom>
          <a:gradFill>
            <a:gsLst>
              <a:gs pos="0">
                <a:schemeClr val="accent1">
                  <a:alpha val="89000"/>
                </a:schemeClr>
              </a:gs>
              <a:gs pos="100000">
                <a:schemeClr val="accent1">
                  <a:alpha val="8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3657601"/>
            <a:ext cx="11582400" cy="179305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ctr">
              <a:lnSpc>
                <a:spcPts val="4400"/>
              </a:lnSpc>
              <a:defRPr sz="32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Cover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5836191"/>
            <a:ext cx="11582400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C539C6-B10F-44B3-8945-917D94B0059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855" y="573648"/>
            <a:ext cx="2730290" cy="6626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B998871-3DA7-4AD7-81B4-30751B26E2D7}"/>
              </a:ext>
            </a:extLst>
          </p:cNvPr>
          <p:cNvSpPr/>
          <p:nvPr userDrawn="1"/>
        </p:nvSpPr>
        <p:spPr>
          <a:xfrm>
            <a:off x="5775960" y="5612560"/>
            <a:ext cx="64008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4.44444E-6 L 0 -0.05902 " pathEditMode="relative" rAng="0" ptsTypes="AA">
                                      <p:cBhvr>
                                        <p:cTn id="11" dur="10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6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4" grpId="0"/>
      <p:bldP spid="10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75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1AB42CC-EEB8-43FD-A8F0-4E4746176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grayscl/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7223F0-0E3D-48DA-8D2E-23168A29835D}"/>
              </a:ext>
            </a:extLst>
          </p:cNvPr>
          <p:cNvSpPr/>
          <p:nvPr userDrawn="1"/>
        </p:nvSpPr>
        <p:spPr>
          <a:xfrm>
            <a:off x="0" y="-1"/>
            <a:ext cx="12191999" cy="6858001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7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9B1A59B-94B1-44D3-8867-03D66BBF2E8F}"/>
              </a:ext>
            </a:extLst>
          </p:cNvPr>
          <p:cNvSpPr/>
          <p:nvPr userDrawn="1"/>
        </p:nvSpPr>
        <p:spPr>
          <a:xfrm>
            <a:off x="0" y="3608119"/>
            <a:ext cx="6638306" cy="1625600"/>
          </a:xfrm>
          <a:prstGeom prst="rect">
            <a:avLst/>
          </a:prstGeom>
          <a:gradFill>
            <a:gsLst>
              <a:gs pos="22000">
                <a:schemeClr val="accent1"/>
              </a:gs>
              <a:gs pos="100000">
                <a:schemeClr val="accent1">
                  <a:lumMod val="90000"/>
                  <a:lumOff val="10000"/>
                  <a:alpha val="81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3726848"/>
            <a:ext cx="6143501" cy="87686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sz="40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Divider Slide 1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4633096"/>
            <a:ext cx="6143501" cy="29048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704FD3-ECE2-451B-AD3F-D732845B4D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961413"/>
            <a:ext cx="1886298" cy="4577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17DF274-E981-4B8E-8B05-FE0F9132E152}"/>
              </a:ext>
            </a:extLst>
          </p:cNvPr>
          <p:cNvSpPr/>
          <p:nvPr userDrawn="1"/>
        </p:nvSpPr>
        <p:spPr>
          <a:xfrm>
            <a:off x="1" y="5233719"/>
            <a:ext cx="6638305" cy="7686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83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2.59259E-6 L -0.03971 2.59259E-6 " pathEditMode="relative" rAng="0" ptsTypes="AA">
                                      <p:cBhvr>
                                        <p:cTn id="17" dur="1000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2.22222E-6 L -0.03971 2.22222E-6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7.40741E-7 L -0.03971 -7.40741E-7 " pathEditMode="relative" rAng="0" ptsTypes="AA">
                                      <p:cBhvr>
                                        <p:cTn id="27" dur="1000" spd="-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4" grpId="0"/>
      <p:bldP spid="104" grpId="1"/>
      <p:bldP spid="10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5" grpId="1">
        <p:tmplLst>
          <p:tmpl>
            <p:tnLst>
              <p:par>
                <p:cTn presetID="35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3.125E-6 2.22222E-6 L -0.03971 2.22222E-6 " pathEditMode="relative" rAng="0" ptsTypes="AA">
                      <p:cBhvr>
                        <p:cTn dur="1000" spd="-100000" fill="hold"/>
                        <p:tgtEl>
                          <p:spTgt spid="10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992" y="0"/>
                    </p:animMotion>
                  </p:childTnLst>
                </p:cTn>
              </p:par>
            </p:tnLst>
          </p:tmpl>
        </p:tmplLst>
      </p:bldP>
      <p:bldP spid="5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2726E96-E8F1-42C7-8B93-A907C1F163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1B61BB7-34CF-475A-9B9D-4EC9E7163C6E}"/>
              </a:ext>
            </a:extLst>
          </p:cNvPr>
          <p:cNvSpPr/>
          <p:nvPr userDrawn="1"/>
        </p:nvSpPr>
        <p:spPr>
          <a:xfrm>
            <a:off x="12699" y="-9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alpha val="98000"/>
                </a:schemeClr>
              </a:gs>
              <a:gs pos="100000">
                <a:schemeClr val="accent1">
                  <a:alpha val="84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304800" y="4466586"/>
            <a:ext cx="11582400" cy="1156944"/>
          </a:xfrm>
          <a:prstGeom prst="rect">
            <a:avLst/>
          </a:prstGeom>
        </p:spPr>
        <p:txBody>
          <a:bodyPr lIns="182880" tIns="0" rIns="0" bIns="0" anchor="b" anchorCtr="0">
            <a:noAutofit/>
          </a:bodyPr>
          <a:lstStyle>
            <a:lvl1pPr algn="l">
              <a:lnSpc>
                <a:spcPts val="4400"/>
              </a:lnSpc>
              <a:defRPr sz="4000" b="1" cap="all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Divider Slide 2</a:t>
            </a:r>
          </a:p>
        </p:txBody>
      </p: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04800" y="5645167"/>
            <a:ext cx="11582400" cy="290483"/>
          </a:xfrm>
          <a:prstGeom prst="rect">
            <a:avLst/>
          </a:prstGeom>
        </p:spPr>
        <p:txBody>
          <a:bodyPr lIns="18288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39B226-78CB-49EF-B778-D83910ED9B0C}"/>
              </a:ext>
            </a:extLst>
          </p:cNvPr>
          <p:cNvSpPr/>
          <p:nvPr userDrawn="1"/>
        </p:nvSpPr>
        <p:spPr>
          <a:xfrm rot="5400000">
            <a:off x="8712198" y="3365502"/>
            <a:ext cx="6858001" cy="127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DE8BD1-B8AC-4B51-B49E-5E6F33500C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8300" y="705390"/>
            <a:ext cx="2260600" cy="54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830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54167E-6 -7.40741E-7 L -0.03971 -7.40741E-7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54167E-6 -7.40741E-7 L -0.03971 -7.40741E-7 " pathEditMode="relative" rAng="0" ptsTypes="AA">
                                      <p:cBhvr>
                                        <p:cTn id="23" dur="1000" spd="-10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4.07407E-6 L 0.04675 -4.07407E-6 " pathEditMode="relative" rAng="0" ptsTypes="AA">
                                      <p:cBhvr>
                                        <p:cTn id="28" dur="10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4" grpId="0"/>
      <p:bldP spid="104" grpId="1"/>
      <p:bldP spid="105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5" grpId="1">
        <p:tmplLst>
          <p:tmpl>
            <p:tnLst>
              <p:par>
                <p:cTn presetID="35" presetClass="path" presetSubtype="0" decel="100000" fill="hold" nodeType="withEffect">
                  <p:stCondLst>
                    <p:cond delay="250"/>
                  </p:stCondLst>
                  <p:childTnLst>
                    <p:animMotion origin="layout" path="M -3.54167E-6 -7.40741E-7 L -0.03971 -7.40741E-7 " pathEditMode="relative" rAng="0" ptsTypes="AA">
                      <p:cBhvr>
                        <p:cTn dur="1000" spd="-100000" fill="hold"/>
                        <p:tgtEl>
                          <p:spTgt spid="10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992" y="0"/>
                    </p:animMotion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E9E327E-B87A-46DA-9E85-22C02C8C9AB2}"/>
              </a:ext>
            </a:extLst>
          </p:cNvPr>
          <p:cNvSpPr/>
          <p:nvPr userDrawn="1"/>
        </p:nvSpPr>
        <p:spPr>
          <a:xfrm>
            <a:off x="304796" y="350085"/>
            <a:ext cx="79379" cy="50732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mpla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84D29A1-788D-4272-B8C8-79F495FE92DE}"/>
              </a:ext>
            </a:extLst>
          </p:cNvPr>
          <p:cNvSpPr/>
          <p:nvPr userDrawn="1"/>
        </p:nvSpPr>
        <p:spPr>
          <a:xfrm>
            <a:off x="0" y="6286500"/>
            <a:ext cx="1847850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890" y="207324"/>
            <a:ext cx="1130530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B2B157-3C90-4738-ABBB-99093EFF6402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CA48F3-AAE5-4CFB-9410-473548099490}"/>
              </a:ext>
            </a:extLst>
          </p:cNvPr>
          <p:cNvSpPr/>
          <p:nvPr userDrawn="1"/>
        </p:nvSpPr>
        <p:spPr>
          <a:xfrm rot="10800000">
            <a:off x="-5609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04A04E-BF68-44A9-9B56-3CCD8D97B3C2}"/>
              </a:ext>
            </a:extLst>
          </p:cNvPr>
          <p:cNvGrpSpPr/>
          <p:nvPr userDrawn="1"/>
        </p:nvGrpSpPr>
        <p:grpSpPr>
          <a:xfrm>
            <a:off x="-4179" y="6130667"/>
            <a:ext cx="2498563" cy="734923"/>
            <a:chOff x="-4179" y="6130667"/>
            <a:chExt cx="2498563" cy="734923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C42D60-B3E7-4A02-BF0D-0493CE443D2A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FC01E243-7A7A-4540-BDB6-60ED316ED91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3872D6-6D12-426F-AA75-C175D52BFAE7}"/>
              </a:ext>
            </a:extLst>
          </p:cNvPr>
          <p:cNvGrpSpPr/>
          <p:nvPr userDrawn="1"/>
        </p:nvGrpSpPr>
        <p:grpSpPr>
          <a:xfrm flipH="1">
            <a:off x="9693437" y="6134100"/>
            <a:ext cx="2498563" cy="734923"/>
            <a:chOff x="-4179" y="6130667"/>
            <a:chExt cx="2498563" cy="734923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F8F23EC-AC39-4AF5-B914-CD16591AED1D}"/>
                </a:ext>
              </a:extLst>
            </p:cNvPr>
            <p:cNvSpPr/>
            <p:nvPr userDrawn="1"/>
          </p:nvSpPr>
          <p:spPr>
            <a:xfrm rot="10800000">
              <a:off x="-4179" y="6130667"/>
              <a:ext cx="2498563" cy="734923"/>
            </a:xfrm>
            <a:custGeom>
              <a:avLst/>
              <a:gdLst>
                <a:gd name="connsiteX0" fmla="*/ 7144 w 4162425"/>
                <a:gd name="connsiteY0" fmla="*/ 9335 h 1562100"/>
                <a:gd name="connsiteX1" fmla="*/ 4160044 w 4162425"/>
                <a:gd name="connsiteY1" fmla="*/ 7144 h 1562100"/>
                <a:gd name="connsiteX2" fmla="*/ 4160044 w 4162425"/>
                <a:gd name="connsiteY2" fmla="*/ 1559719 h 1562100"/>
                <a:gd name="connsiteX3" fmla="*/ 7144 w 4162425"/>
                <a:gd name="connsiteY3" fmla="*/ 9335 h 1562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162425" h="1562100">
                  <a:moveTo>
                    <a:pt x="7144" y="9335"/>
                  </a:moveTo>
                  <a:lnTo>
                    <a:pt x="4160044" y="7144"/>
                  </a:lnTo>
                  <a:lnTo>
                    <a:pt x="4160044" y="1559719"/>
                  </a:lnTo>
                  <a:cubicBezTo>
                    <a:pt x="4160044" y="1559719"/>
                    <a:pt x="2321719" y="388144"/>
                    <a:pt x="7144" y="9335"/>
                  </a:cubicBezTo>
                  <a:close/>
                </a:path>
              </a:pathLst>
            </a:custGeom>
            <a:gradFill>
              <a:gsLst>
                <a:gs pos="12000">
                  <a:schemeClr val="accent1"/>
                </a:gs>
                <a:gs pos="100000">
                  <a:schemeClr val="accent1">
                    <a:lumMod val="90000"/>
                    <a:lumOff val="10000"/>
                  </a:schemeClr>
                </a:gs>
              </a:gsLst>
              <a:lin ang="0" scaled="0"/>
            </a:gra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9CB66F1-13A8-4134-B935-1759E96632F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alphaModFix amt="8000"/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l="23194" t="52628" r="56539" b="36783"/>
            <a:stretch/>
          </p:blipFill>
          <p:spPr>
            <a:xfrm>
              <a:off x="-2749" y="6131787"/>
              <a:ext cx="2470975" cy="726214"/>
            </a:xfrm>
            <a:custGeom>
              <a:avLst/>
              <a:gdLst>
                <a:gd name="connsiteX0" fmla="*/ 0 w 2470975"/>
                <a:gd name="connsiteY0" fmla="*/ 0 h 726214"/>
                <a:gd name="connsiteX1" fmla="*/ 2235891 w 2470975"/>
                <a:gd name="connsiteY1" fmla="*/ 691850 h 726214"/>
                <a:gd name="connsiteX2" fmla="*/ 2470975 w 2470975"/>
                <a:gd name="connsiteY2" fmla="*/ 726214 h 726214"/>
                <a:gd name="connsiteX3" fmla="*/ 0 w 2470975"/>
                <a:gd name="connsiteY3" fmla="*/ 726214 h 726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0975" h="726214">
                  <a:moveTo>
                    <a:pt x="0" y="0"/>
                  </a:moveTo>
                  <a:cubicBezTo>
                    <a:pt x="0" y="0"/>
                    <a:pt x="969860" y="484447"/>
                    <a:pt x="2235891" y="691850"/>
                  </a:cubicBezTo>
                  <a:lnTo>
                    <a:pt x="2470975" y="726214"/>
                  </a:lnTo>
                  <a:lnTo>
                    <a:pt x="0" y="726214"/>
                  </a:lnTo>
                  <a:close/>
                </a:path>
              </a:pathLst>
            </a:custGeom>
          </p:spPr>
        </p:pic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3979EFDF-E285-467A-8B38-9EE7860AB25D}"/>
              </a:ext>
            </a:extLst>
          </p:cNvPr>
          <p:cNvSpPr/>
          <p:nvPr userDrawn="1"/>
        </p:nvSpPr>
        <p:spPr>
          <a:xfrm rot="10800000" flipH="1">
            <a:off x="9347928" y="6026150"/>
            <a:ext cx="2849681" cy="838200"/>
          </a:xfrm>
          <a:custGeom>
            <a:avLst/>
            <a:gdLst>
              <a:gd name="connsiteX0" fmla="*/ 7144 w 4162425"/>
              <a:gd name="connsiteY0" fmla="*/ 9335 h 1562100"/>
              <a:gd name="connsiteX1" fmla="*/ 4160044 w 4162425"/>
              <a:gd name="connsiteY1" fmla="*/ 7144 h 1562100"/>
              <a:gd name="connsiteX2" fmla="*/ 4160044 w 4162425"/>
              <a:gd name="connsiteY2" fmla="*/ 1559719 h 1562100"/>
              <a:gd name="connsiteX3" fmla="*/ 7144 w 4162425"/>
              <a:gd name="connsiteY3" fmla="*/ 9335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62425" h="1562100">
                <a:moveTo>
                  <a:pt x="7144" y="9335"/>
                </a:moveTo>
                <a:lnTo>
                  <a:pt x="4160044" y="7144"/>
                </a:lnTo>
                <a:lnTo>
                  <a:pt x="4160044" y="1559719"/>
                </a:lnTo>
                <a:cubicBezTo>
                  <a:pt x="4160044" y="1559719"/>
                  <a:pt x="2321719" y="388144"/>
                  <a:pt x="7144" y="9335"/>
                </a:cubicBezTo>
                <a:close/>
              </a:path>
            </a:pathLst>
          </a:custGeom>
          <a:gradFill>
            <a:gsLst>
              <a:gs pos="12000">
                <a:schemeClr val="accent1">
                  <a:alpha val="0"/>
                </a:schemeClr>
              </a:gs>
              <a:gs pos="100000">
                <a:schemeClr val="accent1">
                  <a:lumMod val="90000"/>
                  <a:lumOff val="10000"/>
                  <a:alpha val="40000"/>
                </a:schemeClr>
              </a:gs>
            </a:gsLst>
            <a:lin ang="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9F05EC-AC97-4AF2-895E-92806C90B7D5}"/>
              </a:ext>
            </a:extLst>
          </p:cNvPr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bg1"/>
                </a:solidFill>
              </a:rPr>
              <a:pPr algn="r"/>
              <a:t>‹#›</a:t>
            </a:fld>
            <a:endParaRPr lang="en-US" sz="1350" dirty="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678EC95-E500-4C6D-A866-308DB23E1F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2569" y="6336830"/>
            <a:ext cx="1566862" cy="38026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3CB41D5-0E64-4580-B2E5-97D1B79EF6E2}"/>
              </a:ext>
            </a:extLst>
          </p:cNvPr>
          <p:cNvGrpSpPr/>
          <p:nvPr userDrawn="1"/>
        </p:nvGrpSpPr>
        <p:grpSpPr>
          <a:xfrm>
            <a:off x="-5609" y="406004"/>
            <a:ext cx="431851" cy="350042"/>
            <a:chOff x="-5609" y="406004"/>
            <a:chExt cx="431851" cy="35004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4B8F78-F251-4BCC-A4F3-1163B1CFA033}"/>
                </a:ext>
              </a:extLst>
            </p:cNvPr>
            <p:cNvGrpSpPr/>
            <p:nvPr userDrawn="1"/>
          </p:nvGrpSpPr>
          <p:grpSpPr>
            <a:xfrm>
              <a:off x="-5609" y="548879"/>
              <a:ext cx="331840" cy="64292"/>
              <a:chOff x="165842" y="558404"/>
              <a:chExt cx="331840" cy="64292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B98060C2-16F3-4F81-80D3-EDE7C9194CA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65842" y="590550"/>
                <a:ext cx="262783" cy="0"/>
              </a:xfrm>
              <a:prstGeom prst="line">
                <a:avLst/>
              </a:prstGeom>
              <a:ln w="222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0EB4CDDB-09D6-43B4-9955-3F8DBD984942}"/>
                  </a:ext>
                </a:extLst>
              </p:cNvPr>
              <p:cNvSpPr/>
              <p:nvPr userDrawn="1"/>
            </p:nvSpPr>
            <p:spPr>
              <a:xfrm>
                <a:off x="433390" y="558404"/>
                <a:ext cx="64292" cy="64292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1A58773D-3204-4FED-BEF7-0FD0DFBC3FE3}"/>
                </a:ext>
              </a:extLst>
            </p:cNvPr>
            <p:cNvGrpSpPr/>
            <p:nvPr userDrawn="1"/>
          </p:nvGrpSpPr>
          <p:grpSpPr>
            <a:xfrm>
              <a:off x="0" y="691754"/>
              <a:ext cx="426242" cy="64292"/>
              <a:chOff x="-35719" y="558404"/>
              <a:chExt cx="426242" cy="64292"/>
            </a:xfrm>
          </p:grpSpPr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9F0E480E-F1CE-4301-B680-531D57D89AD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5719" y="590550"/>
                <a:ext cx="361950" cy="0"/>
              </a:xfrm>
              <a:prstGeom prst="line">
                <a:avLst/>
              </a:prstGeom>
              <a:ln w="222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9C83E886-2522-4241-A847-5DFD121A57B3}"/>
                  </a:ext>
                </a:extLst>
              </p:cNvPr>
              <p:cNvSpPr/>
              <p:nvPr userDrawn="1"/>
            </p:nvSpPr>
            <p:spPr>
              <a:xfrm>
                <a:off x="326231" y="558404"/>
                <a:ext cx="64292" cy="64292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F9B8D084-ADE6-4C2F-8C43-75D59BDEC746}"/>
                </a:ext>
              </a:extLst>
            </p:cNvPr>
            <p:cNvGrpSpPr/>
            <p:nvPr userDrawn="1"/>
          </p:nvGrpSpPr>
          <p:grpSpPr>
            <a:xfrm>
              <a:off x="0" y="406004"/>
              <a:ext cx="426242" cy="64292"/>
              <a:chOff x="-35719" y="558404"/>
              <a:chExt cx="426242" cy="64292"/>
            </a:xfrm>
          </p:grpSpPr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id="{E178872A-52E1-44D1-9359-3FCE14CF400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5719" y="590550"/>
                <a:ext cx="361950" cy="0"/>
              </a:xfrm>
              <a:prstGeom prst="line">
                <a:avLst/>
              </a:prstGeom>
              <a:ln w="22225"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09D4442-A144-4604-9D64-263112DAACBA}"/>
                  </a:ext>
                </a:extLst>
              </p:cNvPr>
              <p:cNvSpPr/>
              <p:nvPr userDrawn="1"/>
            </p:nvSpPr>
            <p:spPr>
              <a:xfrm>
                <a:off x="326231" y="558404"/>
                <a:ext cx="64292" cy="64292"/>
              </a:xfrm>
              <a:prstGeom prst="ellipse">
                <a:avLst/>
              </a:prstGeom>
              <a:noFill/>
              <a:ln w="2222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0226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9" y="266699"/>
            <a:ext cx="11582401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11451456" y="6286500"/>
            <a:ext cx="435742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fld id="{996B5273-46EB-4870-A6B0-6E7F43CBD6D0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r"/>
              <a:t>‹#›</a:t>
            </a:fld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A73341-108A-4DC8-92A2-2CA590BB4022}"/>
              </a:ext>
            </a:extLst>
          </p:cNvPr>
          <p:cNvSpPr txBox="1"/>
          <p:nvPr userDrawn="1"/>
        </p:nvSpPr>
        <p:spPr>
          <a:xfrm>
            <a:off x="304796" y="6286500"/>
            <a:ext cx="2336803" cy="5715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US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Statement</a:t>
            </a:r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40" r:id="rId2"/>
    <p:sldLayoutId id="2147483841" r:id="rId3"/>
    <p:sldLayoutId id="2147483829" r:id="rId4"/>
    <p:sldLayoutId id="2147483855" r:id="rId5"/>
    <p:sldLayoutId id="2147483824" r:id="rId6"/>
    <p:sldLayoutId id="2147483830" r:id="rId7"/>
    <p:sldLayoutId id="2147483842" r:id="rId8"/>
    <p:sldLayoutId id="2147483843" r:id="rId9"/>
    <p:sldLayoutId id="2147483856" r:id="rId10"/>
    <p:sldLayoutId id="2147483834" r:id="rId11"/>
    <p:sldLayoutId id="2147483823" r:id="rId12"/>
    <p:sldLayoutId id="2147483835" r:id="rId13"/>
    <p:sldLayoutId id="2147483839" r:id="rId14"/>
    <p:sldLayoutId id="2147483854" r:id="rId15"/>
    <p:sldLayoutId id="2147483836" r:id="rId16"/>
    <p:sldLayoutId id="2147483838" r:id="rId17"/>
    <p:sldLayoutId id="2147483837" r:id="rId18"/>
    <p:sldLayoutId id="2147483845" r:id="rId19"/>
    <p:sldLayoutId id="2147483846" r:id="rId20"/>
    <p:sldLayoutId id="2147483847" r:id="rId21"/>
    <p:sldLayoutId id="2147483848" r:id="rId22"/>
    <p:sldLayoutId id="2147483849" r:id="rId23"/>
    <p:sldLayoutId id="2147483850" r:id="rId24"/>
    <p:sldLayoutId id="2147483851" r:id="rId25"/>
    <p:sldLayoutId id="2147483852" r:id="rId26"/>
    <p:sldLayoutId id="2147483853" r:id="rId27"/>
    <p:sldLayoutId id="2147483827" r:id="rId2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SzPct val="120000"/>
        <a:buFont typeface="Trebuchet MS" panose="020B0603020202020204" pitchFamily="34" charset="0"/>
        <a:buChar char="›"/>
        <a:defRPr sz="18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SzPct val="120000"/>
        <a:buFont typeface="Trebuchet MS" panose="020B0603020202020204" pitchFamily="34" charset="0"/>
        <a:buChar char="›"/>
        <a:defRPr sz="16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SzPct val="120000"/>
        <a:buFont typeface="Trebuchet MS" panose="020B0603020202020204" pitchFamily="34" charset="0"/>
        <a:buChar char="›"/>
        <a:defRPr sz="14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2"/>
        </a:buClr>
        <a:buSzPct val="120000"/>
        <a:buFont typeface="Trebuchet MS" panose="020B0603020202020204" pitchFamily="34" charset="0"/>
        <a:buChar char="›"/>
        <a:defRPr sz="12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f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jfif"/><Relationship Id="rId5" Type="http://schemas.openxmlformats.org/officeDocument/2006/relationships/image" Target="../media/image53.jfif"/><Relationship Id="rId4" Type="http://schemas.openxmlformats.org/officeDocument/2006/relationships/image" Target="../media/image5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/2.0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sa/3.0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/2.0/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78BE3-7728-496C-AC1A-26C00E601B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INVENTING</a:t>
            </a:r>
          </a:p>
        </p:txBody>
      </p:sp>
    </p:spTree>
    <p:extLst>
      <p:ext uri="{BB962C8B-B14F-4D97-AF65-F5344CB8AC3E}">
        <p14:creationId xmlns:p14="http://schemas.microsoft.com/office/powerpoint/2010/main" val="1764313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86A425-37FF-4B45-9AA2-B6AA2C479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910" y="3182627"/>
            <a:ext cx="7711805" cy="30562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TO EXISTING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Another way something can be </a:t>
            </a:r>
            <a:r>
              <a:rPr lang="en-US" sz="3600" i="1" dirty="0"/>
              <a:t>new</a:t>
            </a:r>
            <a:r>
              <a:rPr lang="en-US" sz="3600" dirty="0"/>
              <a:t> is to be an improvement to something.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It took three inventors to get the modern paper clip!</a:t>
            </a:r>
          </a:p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9471304" y="5656976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73758F5-153D-4ECF-8842-785E67A64FBB}"/>
              </a:ext>
            </a:extLst>
          </p:cNvPr>
          <p:cNvSpPr/>
          <p:nvPr/>
        </p:nvSpPr>
        <p:spPr>
          <a:xfrm>
            <a:off x="2428875" y="3752850"/>
            <a:ext cx="1095375" cy="742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065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TO EXISTING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Another way something can be </a:t>
            </a:r>
            <a:r>
              <a:rPr lang="en-US" sz="3600" i="1" dirty="0"/>
              <a:t>new</a:t>
            </a:r>
            <a:r>
              <a:rPr lang="en-US" sz="3600" dirty="0"/>
              <a:t> is to be an improvement to something.</a:t>
            </a:r>
          </a:p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9471304" y="5656976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B332BA3-0A7E-4A54-810E-49F20591F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318559" y="544439"/>
            <a:ext cx="1896979" cy="755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027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TO EXISTING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Another way something can be </a:t>
            </a:r>
            <a:r>
              <a:rPr lang="en-US" sz="3600" i="1" dirty="0"/>
              <a:t>new</a:t>
            </a:r>
            <a:r>
              <a:rPr lang="en-US" sz="3600" dirty="0"/>
              <a:t> is to be an improvement to something.</a:t>
            </a:r>
          </a:p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9471304" y="5656976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pic>
        <p:nvPicPr>
          <p:cNvPr id="10" name="Picture 9" descr="Diagram, schematic&#10;&#10;Description automatically generated">
            <a:extLst>
              <a:ext uri="{FF2B5EF4-FFF2-40B4-BE49-F238E27FC236}">
                <a16:creationId xmlns:a16="http://schemas.microsoft.com/office/drawing/2014/main" id="{BE708C5C-36CF-476D-B640-5CB17FA15E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174"/>
          <a:stretch/>
        </p:blipFill>
        <p:spPr>
          <a:xfrm>
            <a:off x="2608979" y="2599063"/>
            <a:ext cx="6667500" cy="422333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3863E78-5343-427D-BA7C-96271D1817C6}"/>
              </a:ext>
            </a:extLst>
          </p:cNvPr>
          <p:cNvSpPr/>
          <p:nvPr/>
        </p:nvSpPr>
        <p:spPr>
          <a:xfrm>
            <a:off x="5823284" y="4710730"/>
            <a:ext cx="1716505" cy="92807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3148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IMPROVEMENTS TO EXISTING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Another way something can be </a:t>
            </a:r>
            <a:r>
              <a:rPr lang="en-US" sz="3600" i="1" dirty="0"/>
              <a:t>new</a:t>
            </a:r>
            <a:r>
              <a:rPr lang="en-US" sz="3600" dirty="0"/>
              <a:t> is to be an improvement to something.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Before Google, it was </a:t>
            </a:r>
            <a:r>
              <a:rPr lang="en-US" sz="3600" i="1" dirty="0"/>
              <a:t>very</a:t>
            </a:r>
            <a:r>
              <a:rPr lang="en-US" sz="3600" dirty="0"/>
              <a:t> hard to search on the Internet. Then, Larry Page came up with just a little bit of math:</a:t>
            </a:r>
          </a:p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304799" y="5542051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30E3B7-6D2B-49F1-A80F-4B8858D8E59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322"/>
          <a:stretch/>
        </p:blipFill>
        <p:spPr>
          <a:xfrm>
            <a:off x="3327984" y="4215300"/>
            <a:ext cx="8559215" cy="20235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0F69FA-A606-4187-A948-34A7CE3F9317}"/>
              </a:ext>
            </a:extLst>
          </p:cNvPr>
          <p:cNvSpPr/>
          <p:nvPr/>
        </p:nvSpPr>
        <p:spPr>
          <a:xfrm>
            <a:off x="3225800" y="4089400"/>
            <a:ext cx="952500" cy="520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75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USES OF OLD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Another way something can be </a:t>
            </a:r>
            <a:r>
              <a:rPr lang="en-US" sz="3600" i="1" dirty="0"/>
              <a:t>new</a:t>
            </a:r>
            <a:r>
              <a:rPr lang="en-US" sz="3600" dirty="0"/>
              <a:t> is to be a new use for an old thing.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These are uncommon because most new uses are considered “obvious.”</a:t>
            </a:r>
          </a:p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304799" y="5542051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This copyrighted photo has been published by The Daily News and is used for educational purposes consistent with United States copyright laws</a:t>
            </a:r>
          </a:p>
        </p:txBody>
      </p:sp>
      <p:pic>
        <p:nvPicPr>
          <p:cNvPr id="7" name="Picture 6" descr="A picture containing person&#10;&#10;Description automatically generated">
            <a:extLst>
              <a:ext uri="{FF2B5EF4-FFF2-40B4-BE49-F238E27FC236}">
                <a16:creationId xmlns:a16="http://schemas.microsoft.com/office/drawing/2014/main" id="{79A1A48B-AF37-4AC1-AA21-24479B555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9475" y="2952695"/>
            <a:ext cx="4052675" cy="390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02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INVENT?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You might think of Thomas Edison in his garage, working day and night to perfect the light bulb.</a:t>
            </a:r>
          </a:p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7860630" y="5056943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Department of State</a:t>
            </a:r>
          </a:p>
        </p:txBody>
      </p:sp>
      <p:pic>
        <p:nvPicPr>
          <p:cNvPr id="5" name="Picture 4" descr="A picture containing text, person, person, standing&#10;&#10;Description automatically generated">
            <a:extLst>
              <a:ext uri="{FF2B5EF4-FFF2-40B4-BE49-F238E27FC236}">
                <a16:creationId xmlns:a16="http://schemas.microsoft.com/office/drawing/2014/main" id="{7E5A6259-798B-418D-8E08-F39A6E74C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556" y="2322096"/>
            <a:ext cx="3286887" cy="4535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19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INVENT?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Some inventions are still made this way. Lonnie Johnson worked for NASA and invented the Super Soaker® in his basement!</a:t>
            </a:r>
          </a:p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7251305" y="4944648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This copyrighted photo has been published by Forbes and is used for educational purposes consistent with United States copyright laws</a:t>
            </a:r>
          </a:p>
        </p:txBody>
      </p:sp>
      <p:pic>
        <p:nvPicPr>
          <p:cNvPr id="7" name="Picture 6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901D97A3-301E-4D1C-8BB7-646E2BAFF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52" y="2835941"/>
            <a:ext cx="6657201" cy="4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89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INVENT?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But you don’t have to do it alone!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Nick Woodman collaborated with 2 friends to develop a 3-way tripod.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3B9460-1ED8-47D8-B6F0-F00FC12907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46" y="3796117"/>
            <a:ext cx="5686354" cy="3061883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3F17291-DD46-43BF-B809-DA7CF3B65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7882" y="3715906"/>
            <a:ext cx="5835317" cy="3142094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9504515" y="556611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These copyrighted photos have been published by GoPro and are used for educational purposes consistent with United States copyright laws</a:t>
            </a:r>
          </a:p>
        </p:txBody>
      </p:sp>
    </p:spTree>
    <p:extLst>
      <p:ext uri="{BB962C8B-B14F-4D97-AF65-F5344CB8AC3E}">
        <p14:creationId xmlns:p14="http://schemas.microsoft.com/office/powerpoint/2010/main" val="10860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INVENT?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Many modern inventions come from collaboration.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A team of 8 Disney® engineers improved fireworks in 1992.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02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INVENT?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Many modern inventions come from collaboration.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9504515" y="556611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images courtesy of the United States Patent and Trademark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891FC-5587-4B2E-A835-551621C85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09" y="2904292"/>
            <a:ext cx="2340212" cy="32532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26893A-BF03-48F2-93D9-39EC05EDB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5676" y="1828800"/>
            <a:ext cx="3547211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8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37FD29D-3815-4162-BEDB-42A75DBAA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EE6EDD5-387E-4AB8-9B67-64801AAFF1C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 anchor="ctr"/>
          <a:lstStyle/>
          <a:p>
            <a:pPr marL="457200" indent="-457200">
              <a:buFont typeface="+mj-lt"/>
              <a:buAutoNum type="arabicPeriod"/>
            </a:pPr>
            <a:r>
              <a:rPr lang="en-US" sz="4400" dirty="0"/>
              <a:t> What is an invention?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/>
              <a:t> How do I invent?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/>
              <a:t> What is a patent?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4400" dirty="0"/>
              <a:t> How do I get one?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43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INVENT?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Many modern inventions come from collaboration.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A team of 4 NASA engineers improved a new robot in 2008.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9504515" y="556611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FB8890-B939-4D96-9FE5-6FACC3123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7681" y="2660073"/>
            <a:ext cx="5814831" cy="419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81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INVENT?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Many modern inventions come from collaboration.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Over 20,000 different inventions allow smartphones to work today!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36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551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INVENT?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9504515" y="556611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European Patent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DECF9C-6177-4996-A6A4-EFE34E285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900" y="762000"/>
            <a:ext cx="5343525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876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INVENT?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9504515" y="556611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European Patent Office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339D84-D2A5-44EA-A4E6-137EA1DB80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643" y="833600"/>
            <a:ext cx="4512446" cy="605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863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AAE7765C-0450-4D0D-A3C1-6560D2CF3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045" y="0"/>
            <a:ext cx="4622470" cy="6858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212CDE7-9F5C-4E17-A151-8B0549EAA2DC}"/>
              </a:ext>
            </a:extLst>
          </p:cNvPr>
          <p:cNvSpPr txBox="1">
            <a:spLocks/>
          </p:cNvSpPr>
          <p:nvPr/>
        </p:nvSpPr>
        <p:spPr>
          <a:xfrm>
            <a:off x="9504515" y="571480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</p:spTree>
    <p:extLst>
      <p:ext uri="{BB962C8B-B14F-4D97-AF65-F5344CB8AC3E}">
        <p14:creationId xmlns:p14="http://schemas.microsoft.com/office/powerpoint/2010/main" val="1521774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5400" dirty="0"/>
              <a:t>Device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5400" dirty="0"/>
              <a:t>System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5400" dirty="0"/>
              <a:t>Method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5400" dirty="0"/>
              <a:t>‘Article of Manufacture’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5400" dirty="0"/>
              <a:t>Design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5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9555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5400" dirty="0"/>
              <a:t>A device is a new machine.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4977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25C795-BF67-4551-BC76-B5FC6906E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2692" y="33338"/>
            <a:ext cx="6250357" cy="682466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8AA936-DCD8-4D60-BC21-065B8F654289}"/>
              </a:ext>
            </a:extLst>
          </p:cNvPr>
          <p:cNvSpPr txBox="1">
            <a:spLocks/>
          </p:cNvSpPr>
          <p:nvPr/>
        </p:nvSpPr>
        <p:spPr>
          <a:xfrm>
            <a:off x="456767" y="5558093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</p:spTree>
    <p:extLst>
      <p:ext uri="{BB962C8B-B14F-4D97-AF65-F5344CB8AC3E}">
        <p14:creationId xmlns:p14="http://schemas.microsoft.com/office/powerpoint/2010/main" val="34992134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8AA936-DCD8-4D60-BC21-065B8F654289}"/>
              </a:ext>
            </a:extLst>
          </p:cNvPr>
          <p:cNvSpPr txBox="1">
            <a:spLocks/>
          </p:cNvSpPr>
          <p:nvPr/>
        </p:nvSpPr>
        <p:spPr>
          <a:xfrm>
            <a:off x="151968" y="4739946"/>
            <a:ext cx="1999572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23ED8-76DE-4935-8A4D-F946CD69C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539" y="889602"/>
            <a:ext cx="7888922" cy="596839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8BD9B8B-B531-4F1F-B74F-C24411D9C125}"/>
              </a:ext>
            </a:extLst>
          </p:cNvPr>
          <p:cNvSpPr/>
          <p:nvPr/>
        </p:nvSpPr>
        <p:spPr>
          <a:xfrm>
            <a:off x="1876926" y="889602"/>
            <a:ext cx="4058653" cy="52224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8A5621-E498-4D2A-A0B9-60AB6B957D1A}"/>
              </a:ext>
            </a:extLst>
          </p:cNvPr>
          <p:cNvSpPr/>
          <p:nvPr/>
        </p:nvSpPr>
        <p:spPr>
          <a:xfrm>
            <a:off x="6524625" y="1234746"/>
            <a:ext cx="3790449" cy="48642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BA0FC74-C92E-405F-B0E8-84FE82480E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3533" y="1410084"/>
            <a:ext cx="3914775" cy="4181475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45C7A0CE-C228-4769-8DC3-79E9FD0BCE93}"/>
              </a:ext>
            </a:extLst>
          </p:cNvPr>
          <p:cNvSpPr txBox="1">
            <a:spLocks/>
          </p:cNvSpPr>
          <p:nvPr/>
        </p:nvSpPr>
        <p:spPr>
          <a:xfrm>
            <a:off x="8648701" y="5766897"/>
            <a:ext cx="3289024" cy="38965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Image from </a:t>
            </a:r>
            <a:r>
              <a:rPr lang="en-US" sz="1000" dirty="0" err="1"/>
              <a:t>Winxpcn</a:t>
            </a:r>
            <a:r>
              <a:rPr lang="en-US" sz="1000" dirty="0"/>
              <a:t> used per </a:t>
            </a:r>
            <a:r>
              <a:rPr lang="en-US" sz="1000" dirty="0">
                <a:hlinkClick r:id="rId5"/>
              </a:rPr>
              <a:t>CC BY-SA 3.0 license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2213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5400" dirty="0"/>
              <a:t>A system is a collection of devices that work together.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86063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8BF2D-BCFB-4FCE-88EB-3A2637F11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INVENTION IS AN IDEA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2F4AE7-5C0E-4326-8D65-BB77395D1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8177" y="0"/>
            <a:ext cx="4495800" cy="592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9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8AA936-DCD8-4D60-BC21-065B8F654289}"/>
              </a:ext>
            </a:extLst>
          </p:cNvPr>
          <p:cNvSpPr txBox="1">
            <a:spLocks/>
          </p:cNvSpPr>
          <p:nvPr/>
        </p:nvSpPr>
        <p:spPr>
          <a:xfrm>
            <a:off x="456767" y="5558093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Image from </a:t>
            </a:r>
            <a:r>
              <a:rPr lang="en-US" sz="1000" dirty="0" err="1"/>
              <a:t>Smikey</a:t>
            </a:r>
            <a:r>
              <a:rPr lang="en-US" sz="1000" dirty="0"/>
              <a:t> Io used per </a:t>
            </a:r>
            <a:r>
              <a:rPr lang="en-US" sz="1000" dirty="0">
                <a:hlinkClick r:id="rId3"/>
              </a:rPr>
              <a:t>CC BY-SA 3.0 license</a:t>
            </a:r>
            <a:endParaRPr lang="en-US" sz="1000" dirty="0"/>
          </a:p>
        </p:txBody>
      </p:sp>
      <p:pic>
        <p:nvPicPr>
          <p:cNvPr id="7" name="Picture 6" descr="A picture containing hydrozoan&#10;&#10;Description automatically generated">
            <a:extLst>
              <a:ext uri="{FF2B5EF4-FFF2-40B4-BE49-F238E27FC236}">
                <a16:creationId xmlns:a16="http://schemas.microsoft.com/office/drawing/2014/main" id="{AC1D86D9-7BCE-4044-A892-C1270FEF2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4252" y="1758988"/>
            <a:ext cx="7411452" cy="509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978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8AA936-DCD8-4D60-BC21-065B8F654289}"/>
              </a:ext>
            </a:extLst>
          </p:cNvPr>
          <p:cNvSpPr txBox="1">
            <a:spLocks/>
          </p:cNvSpPr>
          <p:nvPr/>
        </p:nvSpPr>
        <p:spPr>
          <a:xfrm>
            <a:off x="151968" y="4739946"/>
            <a:ext cx="1999572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A9F399-1135-4767-9C90-EF03E6EBD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2806" y="881062"/>
            <a:ext cx="7306388" cy="5976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411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8AA936-DCD8-4D60-BC21-065B8F654289}"/>
              </a:ext>
            </a:extLst>
          </p:cNvPr>
          <p:cNvSpPr txBox="1">
            <a:spLocks/>
          </p:cNvSpPr>
          <p:nvPr/>
        </p:nvSpPr>
        <p:spPr>
          <a:xfrm>
            <a:off x="10094156" y="4625646"/>
            <a:ext cx="1999572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AB307AED-934A-4888-9B62-E16F2426B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193" y="0"/>
            <a:ext cx="51959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7647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435DB9F6-21CE-4A50-BE2D-2B1B9C5D2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425" y="1848850"/>
            <a:ext cx="5009150" cy="500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5000" dirty="0"/>
              <a:t>A method is a set of steps to perform.</a:t>
            </a:r>
          </a:p>
          <a:p>
            <a:endParaRPr lang="en-US" sz="3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8AA936-DCD8-4D60-BC21-065B8F654289}"/>
              </a:ext>
            </a:extLst>
          </p:cNvPr>
          <p:cNvSpPr txBox="1">
            <a:spLocks/>
          </p:cNvSpPr>
          <p:nvPr/>
        </p:nvSpPr>
        <p:spPr>
          <a:xfrm>
            <a:off x="456767" y="5558093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This copyrighted photo has been published by Mast General Store and is used for educational purposes consistent with United States copyright laws</a:t>
            </a:r>
          </a:p>
        </p:txBody>
      </p:sp>
    </p:spTree>
    <p:extLst>
      <p:ext uri="{BB962C8B-B14F-4D97-AF65-F5344CB8AC3E}">
        <p14:creationId xmlns:p14="http://schemas.microsoft.com/office/powerpoint/2010/main" val="35334752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8AA936-DCD8-4D60-BC21-065B8F654289}"/>
              </a:ext>
            </a:extLst>
          </p:cNvPr>
          <p:cNvSpPr txBox="1">
            <a:spLocks/>
          </p:cNvSpPr>
          <p:nvPr/>
        </p:nvSpPr>
        <p:spPr>
          <a:xfrm>
            <a:off x="2544998" y="4579525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/>
              <a:t>Public domain image courtesy of the United States Patent and Trademark Office</a:t>
            </a:r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48A0FD-63C3-435E-B050-3FA830266D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2483" y="42862"/>
            <a:ext cx="4486275" cy="677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619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5000" dirty="0"/>
              <a:t>An ‘article of manufacture’ is usually a new chemical or mixture.</a:t>
            </a:r>
          </a:p>
          <a:p>
            <a:endParaRPr lang="en-US" sz="3600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8AA936-DCD8-4D60-BC21-065B8F654289}"/>
              </a:ext>
            </a:extLst>
          </p:cNvPr>
          <p:cNvSpPr txBox="1">
            <a:spLocks/>
          </p:cNvSpPr>
          <p:nvPr/>
        </p:nvSpPr>
        <p:spPr>
          <a:xfrm>
            <a:off x="456767" y="5558093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</a:t>
            </a:r>
            <a:r>
              <a:rPr lang="en-US" sz="1000" dirty="0" err="1"/>
              <a:t>Fvasconcellos</a:t>
            </a:r>
            <a:endParaRPr lang="en-US" sz="1000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D839A161-D3CC-40E7-A50A-98CF6A2D29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81437" y="2466724"/>
            <a:ext cx="4429125" cy="4010025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BE7F5056-08EA-4B49-A148-9D92422D041D}"/>
              </a:ext>
            </a:extLst>
          </p:cNvPr>
          <p:cNvSpPr txBox="1">
            <a:spLocks/>
          </p:cNvSpPr>
          <p:nvPr/>
        </p:nvSpPr>
        <p:spPr>
          <a:xfrm>
            <a:off x="9504515" y="571480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This copyrighted photo has been published by Ralphs and is used for educational purposes consistent with United States copyright laws</a:t>
            </a:r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FF24AEDD-9D12-4FD1-B48E-B8E0876E28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89" r="28888"/>
          <a:stretch/>
        </p:blipFill>
        <p:spPr>
          <a:xfrm>
            <a:off x="9715500" y="2176288"/>
            <a:ext cx="1447800" cy="3429000"/>
          </a:xfrm>
          <a:prstGeom prst="rect">
            <a:avLst/>
          </a:prstGeom>
        </p:spPr>
      </p:pic>
      <p:pic>
        <p:nvPicPr>
          <p:cNvPr id="10" name="Picture 9" descr="A picture containing text, sauce, fruit drink&#10;&#10;Description automatically generated">
            <a:extLst>
              <a:ext uri="{FF2B5EF4-FFF2-40B4-BE49-F238E27FC236}">
                <a16:creationId xmlns:a16="http://schemas.microsoft.com/office/drawing/2014/main" id="{97EBE57C-7BB7-4735-9A44-678977CF833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9400" r="29800"/>
          <a:stretch/>
        </p:blipFill>
        <p:spPr>
          <a:xfrm>
            <a:off x="9205188" y="1923854"/>
            <a:ext cx="1546708" cy="379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06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pic>
        <p:nvPicPr>
          <p:cNvPr id="7" name="Picture 6" descr="A picture containing indoor, blue, plastic&#10;&#10;Description automatically generated">
            <a:extLst>
              <a:ext uri="{FF2B5EF4-FFF2-40B4-BE49-F238E27FC236}">
                <a16:creationId xmlns:a16="http://schemas.microsoft.com/office/drawing/2014/main" id="{3D31113D-29BD-4FFA-B89A-AC7A30736F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764" y="0"/>
            <a:ext cx="5143923" cy="68580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E5009E1-D096-4289-9781-22D996C6661A}"/>
              </a:ext>
            </a:extLst>
          </p:cNvPr>
          <p:cNvSpPr txBox="1">
            <a:spLocks/>
          </p:cNvSpPr>
          <p:nvPr/>
        </p:nvSpPr>
        <p:spPr>
          <a:xfrm>
            <a:off x="3004150" y="6276143"/>
            <a:ext cx="1939614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Image from Ajay Suresh used per </a:t>
            </a:r>
            <a:r>
              <a:rPr lang="en-US" sz="1000" dirty="0">
                <a:hlinkClick r:id="rId4"/>
              </a:rPr>
              <a:t>CC BY 2.0 license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401607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5000" dirty="0"/>
              <a:t>A design patent protects how something looks.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180755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8AA936-DCD8-4D60-BC21-065B8F654289}"/>
              </a:ext>
            </a:extLst>
          </p:cNvPr>
          <p:cNvSpPr txBox="1">
            <a:spLocks/>
          </p:cNvSpPr>
          <p:nvPr/>
        </p:nvSpPr>
        <p:spPr>
          <a:xfrm>
            <a:off x="1659925" y="594790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CC0C10-9B4D-47EC-8364-B6F0BB0B2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008" y="838200"/>
            <a:ext cx="10495984" cy="4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4242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PATENT?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528AA936-DCD8-4D60-BC21-065B8F654289}"/>
              </a:ext>
            </a:extLst>
          </p:cNvPr>
          <p:cNvSpPr txBox="1">
            <a:spLocks/>
          </p:cNvSpPr>
          <p:nvPr/>
        </p:nvSpPr>
        <p:spPr>
          <a:xfrm>
            <a:off x="132306" y="5306098"/>
            <a:ext cx="1921083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E90225-A55F-41AF-949E-B0DEAED3B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385" y="970045"/>
            <a:ext cx="7831230" cy="588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2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ANY IDEA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The idea has to be realistic.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Sorry, no time machines.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BE9EE3-3BF9-400D-B798-7D58AA720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2716" y="2695575"/>
            <a:ext cx="5524500" cy="3324225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783FAEA9-DE26-4126-A233-99763E4505BC}"/>
              </a:ext>
            </a:extLst>
          </p:cNvPr>
          <p:cNvSpPr txBox="1">
            <a:spLocks/>
          </p:cNvSpPr>
          <p:nvPr/>
        </p:nvSpPr>
        <p:spPr>
          <a:xfrm>
            <a:off x="7015089" y="6058971"/>
            <a:ext cx="3324371" cy="35972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Image from </a:t>
            </a:r>
            <a:r>
              <a:rPr lang="en-US" sz="1000" dirty="0" err="1"/>
              <a:t>Sprywolf</a:t>
            </a:r>
            <a:r>
              <a:rPr lang="en-US" sz="1000" dirty="0"/>
              <a:t> used per </a:t>
            </a:r>
            <a:r>
              <a:rPr lang="en-US" sz="1000" dirty="0">
                <a:hlinkClick r:id="rId3"/>
              </a:rPr>
              <a:t>CC BY-SA 3.0 license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98907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Inventing doesn’t just involve inventors!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Lawyers have to prepare the patent application.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Artists have to draw the invention.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The government has to approve the patent.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5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62479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A “patent agent” or “patent attorney” helps prepare “claims” that define the invention and a description (or “specification”) of how to make and use the invention.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5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54338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212CDE7-9F5C-4E17-A151-8B0549EAA2DC}"/>
              </a:ext>
            </a:extLst>
          </p:cNvPr>
          <p:cNvSpPr txBox="1">
            <a:spLocks/>
          </p:cNvSpPr>
          <p:nvPr/>
        </p:nvSpPr>
        <p:spPr>
          <a:xfrm>
            <a:off x="9504515" y="571480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C63491-FFF2-482C-B526-4886BB7AD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257" y="1276350"/>
            <a:ext cx="6495460" cy="558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07084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An artist will help draw the invention.</a:t>
            </a:r>
            <a:endParaRPr lang="en-GB" sz="5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145959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212CDE7-9F5C-4E17-A151-8B0549EAA2DC}"/>
              </a:ext>
            </a:extLst>
          </p:cNvPr>
          <p:cNvSpPr txBox="1">
            <a:spLocks/>
          </p:cNvSpPr>
          <p:nvPr/>
        </p:nvSpPr>
        <p:spPr>
          <a:xfrm>
            <a:off x="9504515" y="571480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images courtesy of the United States Patent and Trademark Office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09CED0-AF0D-4196-A05A-FDD836FE90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2990" y="764839"/>
            <a:ext cx="3595583" cy="60931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4E9D1D8-C77D-4F44-B898-439D5DE4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73" y="802760"/>
            <a:ext cx="3270437" cy="605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6423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The government has to approve.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The United States has a Patent and Trademark Office in Virginia that employs </a:t>
            </a:r>
            <a:r>
              <a:rPr lang="en-GB" sz="4800" dirty="0" err="1"/>
              <a:t>1000s</a:t>
            </a:r>
            <a:r>
              <a:rPr lang="en-GB" sz="4800" dirty="0"/>
              <a:t> of “patent examiners.”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5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82718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212CDE7-9F5C-4E17-A151-8B0549EAA2DC}"/>
              </a:ext>
            </a:extLst>
          </p:cNvPr>
          <p:cNvSpPr txBox="1">
            <a:spLocks/>
          </p:cNvSpPr>
          <p:nvPr/>
        </p:nvSpPr>
        <p:spPr>
          <a:xfrm>
            <a:off x="9504515" y="571480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Small Business Administration</a:t>
            </a:r>
          </a:p>
        </p:txBody>
      </p:sp>
      <p:pic>
        <p:nvPicPr>
          <p:cNvPr id="9" name="Picture 8" descr="A picture containing outdoor, tree, park, stone&#10;&#10;Description automatically generated">
            <a:extLst>
              <a:ext uri="{FF2B5EF4-FFF2-40B4-BE49-F238E27FC236}">
                <a16:creationId xmlns:a16="http://schemas.microsoft.com/office/drawing/2014/main" id="{B02CD202-0047-4C9E-9DBD-5A098D315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4307"/>
            <a:ext cx="9504515" cy="580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80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These patent examiners review patent applications to make sure they are written correctly.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If your patent application doesn’t explain how to make and use your invention, the examiner will “reject” it.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5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7612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212CDE7-9F5C-4E17-A151-8B0549EAA2DC}"/>
              </a:ext>
            </a:extLst>
          </p:cNvPr>
          <p:cNvSpPr txBox="1">
            <a:spLocks/>
          </p:cNvSpPr>
          <p:nvPr/>
        </p:nvSpPr>
        <p:spPr>
          <a:xfrm>
            <a:off x="9504515" y="571480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6CE09-571C-433A-9156-ED1FF29E4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0582" y="1528762"/>
            <a:ext cx="6250836" cy="5329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43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Patent examiners also review patent applications to make sure inventions are new.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If the patent examiner finds that someone else had the same idea earlier, the examiner will “reject” your application.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5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65967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ANY IDEA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The idea has to be definite.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It’s not enough to say that you thought of the idea for a robot butler. You have to explain </a:t>
            </a:r>
            <a:r>
              <a:rPr lang="en-US" sz="3600" i="1" dirty="0"/>
              <a:t>how</a:t>
            </a:r>
            <a:r>
              <a:rPr lang="en-US" sz="3600" dirty="0"/>
              <a:t> the robot butler would work.</a:t>
            </a:r>
          </a:p>
          <a:p>
            <a:endParaRPr lang="en-US" dirty="0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F71E08E-75B7-4412-A4ED-7D5DE0E790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4203" y="2956950"/>
            <a:ext cx="5884984" cy="3923322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7D4873CD-1524-446E-AD5E-DCF3D004131D}"/>
              </a:ext>
            </a:extLst>
          </p:cNvPr>
          <p:cNvSpPr txBox="1">
            <a:spLocks/>
          </p:cNvSpPr>
          <p:nvPr/>
        </p:nvSpPr>
        <p:spPr>
          <a:xfrm>
            <a:off x="10499187" y="5728871"/>
            <a:ext cx="1692813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Image from Dai-Kon Hal used per </a:t>
            </a:r>
            <a:r>
              <a:rPr lang="en-US" sz="1000" dirty="0">
                <a:hlinkClick r:id="rId4"/>
              </a:rPr>
              <a:t>CC BY-SA 3.0 license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26952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8423F-9B05-40D6-B86A-60289191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3879"/>
            <a:ext cx="4857750" cy="3590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212CDE7-9F5C-4E17-A151-8B0549EAA2DC}"/>
              </a:ext>
            </a:extLst>
          </p:cNvPr>
          <p:cNvSpPr txBox="1">
            <a:spLocks/>
          </p:cNvSpPr>
          <p:nvPr/>
        </p:nvSpPr>
        <p:spPr>
          <a:xfrm>
            <a:off x="989165" y="5752708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pic>
        <p:nvPicPr>
          <p:cNvPr id="6" name="Picture 5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025F759-8A8C-4A76-8F58-5048A1F46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424" y="1162050"/>
            <a:ext cx="6581775" cy="3702248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3F78677-36AC-4343-A493-9E4AF9D8F8DD}"/>
              </a:ext>
            </a:extLst>
          </p:cNvPr>
          <p:cNvSpPr txBox="1">
            <a:spLocks/>
          </p:cNvSpPr>
          <p:nvPr/>
        </p:nvSpPr>
        <p:spPr>
          <a:xfrm>
            <a:off x="7334252" y="5016460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This copyrighted photo has been published by Network Encyclopedia and is used for educational purposes consistent with United States copyright laws</a:t>
            </a:r>
          </a:p>
        </p:txBody>
      </p:sp>
    </p:spTree>
    <p:extLst>
      <p:ext uri="{BB962C8B-B14F-4D97-AF65-F5344CB8AC3E}">
        <p14:creationId xmlns:p14="http://schemas.microsoft.com/office/powerpoint/2010/main" val="3971937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8423F-9B05-40D6-B86A-60289191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3879"/>
            <a:ext cx="4857750" cy="35909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212CDE7-9F5C-4E17-A151-8B0549EAA2DC}"/>
              </a:ext>
            </a:extLst>
          </p:cNvPr>
          <p:cNvSpPr txBox="1">
            <a:spLocks/>
          </p:cNvSpPr>
          <p:nvPr/>
        </p:nvSpPr>
        <p:spPr>
          <a:xfrm>
            <a:off x="989165" y="5752708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D3F78677-36AC-4343-A493-9E4AF9D8F8DD}"/>
              </a:ext>
            </a:extLst>
          </p:cNvPr>
          <p:cNvSpPr txBox="1">
            <a:spLocks/>
          </p:cNvSpPr>
          <p:nvPr/>
        </p:nvSpPr>
        <p:spPr>
          <a:xfrm>
            <a:off x="7019927" y="5516369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Image from Bug de </a:t>
            </a:r>
            <a:r>
              <a:rPr lang="en-US" sz="1000" dirty="0" err="1"/>
              <a:t>l'an</a:t>
            </a:r>
            <a:r>
              <a:rPr lang="en-US" sz="1000" dirty="0"/>
              <a:t> 2000 used per </a:t>
            </a:r>
            <a:r>
              <a:rPr lang="en-US" sz="1000" dirty="0">
                <a:hlinkClick r:id="rId3"/>
              </a:rPr>
              <a:t>CC BY-SA 3.0 license</a:t>
            </a:r>
            <a:endParaRPr lang="en-US" sz="1000" dirty="0"/>
          </a:p>
        </p:txBody>
      </p:sp>
      <p:pic>
        <p:nvPicPr>
          <p:cNvPr id="10" name="Picture 9" descr="A picture containing text, sign, scoreboard&#10;&#10;Description automatically generated">
            <a:extLst>
              <a:ext uri="{FF2B5EF4-FFF2-40B4-BE49-F238E27FC236}">
                <a16:creationId xmlns:a16="http://schemas.microsoft.com/office/drawing/2014/main" id="{D6D5AC8D-1696-4A26-87FB-2CFB4FA7A0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450" y="866775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675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D8423F-9B05-40D6-B86A-60289191A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23879"/>
            <a:ext cx="4857750" cy="35909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58064F-F6B8-4CD3-8687-C7AC93D55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7750" y="0"/>
            <a:ext cx="5724525" cy="68103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212CDE7-9F5C-4E17-A151-8B0549EAA2DC}"/>
              </a:ext>
            </a:extLst>
          </p:cNvPr>
          <p:cNvSpPr txBox="1">
            <a:spLocks/>
          </p:cNvSpPr>
          <p:nvPr/>
        </p:nvSpPr>
        <p:spPr>
          <a:xfrm>
            <a:off x="9504515" y="571480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images courtesy of the United States Patent and Trademark Office</a:t>
            </a:r>
          </a:p>
        </p:txBody>
      </p:sp>
    </p:spTree>
    <p:extLst>
      <p:ext uri="{BB962C8B-B14F-4D97-AF65-F5344CB8AC3E}">
        <p14:creationId xmlns:p14="http://schemas.microsoft.com/office/powerpoint/2010/main" val="28065729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212CDE7-9F5C-4E17-A151-8B0549EAA2DC}"/>
              </a:ext>
            </a:extLst>
          </p:cNvPr>
          <p:cNvSpPr txBox="1">
            <a:spLocks/>
          </p:cNvSpPr>
          <p:nvPr/>
        </p:nvSpPr>
        <p:spPr>
          <a:xfrm>
            <a:off x="9504515" y="5714804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This copyrighted photo has been published by Mast General Store and is used for educational purposes consistent with United States copyright laws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7111D211-41AA-4897-94A2-2806AC8CF1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669"/>
          <a:stretch/>
        </p:blipFill>
        <p:spPr>
          <a:xfrm>
            <a:off x="0" y="1143196"/>
            <a:ext cx="9140734" cy="57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85077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A PATENT?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40159F-7715-4054-A363-EB58A9246BC3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You have another chance!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A patent attorney or agent can explain why the patent examiner is wrong.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GB" sz="4800" dirty="0"/>
              <a:t>Or, the attorney or agent can “narrow” the claims, which makes your invention more specific.</a:t>
            </a:r>
          </a:p>
          <a:p>
            <a:pPr marL="457200" indent="-457200">
              <a:buFont typeface="Arial" panose="020B0604020202020204" pitchFamily="34" charset="0"/>
              <a:buChar char="•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GB" sz="54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7186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Finally! My PATENT!</a:t>
            </a:r>
          </a:p>
        </p:txBody>
      </p:sp>
      <p:pic>
        <p:nvPicPr>
          <p:cNvPr id="4" name="Picture 3" descr="Timeline&#10;&#10;Description automatically generated">
            <a:extLst>
              <a:ext uri="{FF2B5EF4-FFF2-40B4-BE49-F238E27FC236}">
                <a16:creationId xmlns:a16="http://schemas.microsoft.com/office/drawing/2014/main" id="{AAE7765C-0450-4D0D-A3C1-6560D2CF3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845" y="0"/>
            <a:ext cx="4622470" cy="6858000"/>
          </a:xfrm>
          <a:prstGeom prst="rect">
            <a:avLst/>
          </a:prstGeo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E212CDE7-9F5C-4E17-A151-8B0549EAA2DC}"/>
              </a:ext>
            </a:extLst>
          </p:cNvPr>
          <p:cNvSpPr txBox="1">
            <a:spLocks/>
          </p:cNvSpPr>
          <p:nvPr/>
        </p:nvSpPr>
        <p:spPr>
          <a:xfrm>
            <a:off x="9809315" y="5714804"/>
            <a:ext cx="23826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</p:spTree>
    <p:extLst>
      <p:ext uri="{BB962C8B-B14F-4D97-AF65-F5344CB8AC3E}">
        <p14:creationId xmlns:p14="http://schemas.microsoft.com/office/powerpoint/2010/main" val="4208740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6D61E59-A5DA-486F-9D7E-7795B597E7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401"/>
          <a:stretch/>
        </p:blipFill>
        <p:spPr>
          <a:xfrm>
            <a:off x="2720696" y="1914379"/>
            <a:ext cx="4668591" cy="4430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ANY IDEA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The idea has to be new.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For example, the toilet paper roll has already been invented!</a:t>
            </a:r>
          </a:p>
          <a:p>
            <a:endParaRPr lang="en-US"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94839D7-BC55-40DE-92DE-F338B09306BE}"/>
              </a:ext>
            </a:extLst>
          </p:cNvPr>
          <p:cNvSpPr txBox="1">
            <a:spLocks/>
          </p:cNvSpPr>
          <p:nvPr/>
        </p:nvSpPr>
        <p:spPr>
          <a:xfrm>
            <a:off x="5832847" y="5891236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Public domain image courtesy of the United States Patent and Trademark Office</a:t>
            </a:r>
          </a:p>
        </p:txBody>
      </p:sp>
    </p:spTree>
    <p:extLst>
      <p:ext uri="{BB962C8B-B14F-4D97-AF65-F5344CB8AC3E}">
        <p14:creationId xmlns:p14="http://schemas.microsoft.com/office/powerpoint/2010/main" val="340394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NEW THINGS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26AB7B-6AD6-4C47-BAFD-BC95E8394F42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600" dirty="0"/>
              <a:t>One way something can be ‘new’ is to be a brand new thing.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66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NEW THINGS</a:t>
            </a:r>
          </a:p>
        </p:txBody>
      </p:sp>
      <p:pic>
        <p:nvPicPr>
          <p:cNvPr id="5" name="Picture 4" descr="A picture containing indoor, window, room, furniture&#10;&#10;Description automatically generated">
            <a:extLst>
              <a:ext uri="{FF2B5EF4-FFF2-40B4-BE49-F238E27FC236}">
                <a16:creationId xmlns:a16="http://schemas.microsoft.com/office/drawing/2014/main" id="{401EE8F9-79E9-4F57-83FE-CCC4060D3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818" y="830028"/>
            <a:ext cx="4084320" cy="602797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79A8CBF-30A2-4097-81E5-96D91940AFAA}"/>
              </a:ext>
            </a:extLst>
          </p:cNvPr>
          <p:cNvSpPr txBox="1">
            <a:spLocks/>
          </p:cNvSpPr>
          <p:nvPr/>
        </p:nvSpPr>
        <p:spPr>
          <a:xfrm>
            <a:off x="7995138" y="5737043"/>
            <a:ext cx="1692813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Image from </a:t>
            </a:r>
            <a:r>
              <a:rPr lang="en-US" sz="1000" dirty="0" err="1"/>
              <a:t>HarshLight</a:t>
            </a:r>
            <a:r>
              <a:rPr lang="en-US" sz="1000" dirty="0"/>
              <a:t> used per </a:t>
            </a:r>
            <a:r>
              <a:rPr lang="en-US" sz="1000" dirty="0">
                <a:hlinkClick r:id="rId3"/>
              </a:rPr>
              <a:t>CC BY 2.0 license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599935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35E46-7001-4154-8EBC-96DBF6B89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BRAND NEW THINGS</a:t>
            </a:r>
          </a:p>
        </p:txBody>
      </p:sp>
      <p:pic>
        <p:nvPicPr>
          <p:cNvPr id="7" name="vlc-record-2021-01-19-15h54m26s-yt1s.com - Walt Disney Introduces the Multiplane Camera_480p.mp4-">
            <a:hlinkClick r:id="" action="ppaction://media"/>
            <a:extLst>
              <a:ext uri="{FF2B5EF4-FFF2-40B4-BE49-F238E27FC236}">
                <a16:creationId xmlns:a16="http://schemas.microsoft.com/office/drawing/2014/main" id="{7AFB4D91-9AB4-4ADD-8371-85A046F1D3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85624" y="1666833"/>
            <a:ext cx="6096000" cy="4572000"/>
          </a:xfrm>
          <a:prstGeom prst="rect">
            <a:avLst/>
          </a:prstGeom>
        </p:spPr>
      </p:pic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77AD9BD2-20EB-4345-9982-BE166A238323}"/>
              </a:ext>
            </a:extLst>
          </p:cNvPr>
          <p:cNvSpPr txBox="1">
            <a:spLocks/>
          </p:cNvSpPr>
          <p:nvPr/>
        </p:nvSpPr>
        <p:spPr>
          <a:xfrm>
            <a:off x="9481624" y="5430378"/>
            <a:ext cx="2687485" cy="5818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2"/>
              </a:buClr>
              <a:buSzPct val="120000"/>
              <a:buFont typeface="Trebuchet MS" panose="020B0603020202020204" pitchFamily="34" charset="0"/>
              <a:buChar char="›"/>
              <a:defRPr sz="12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 dirty="0"/>
              <a:t>This copyrighted video has been published by Disney and is used for educational purposes consistent with United States copyright laws</a:t>
            </a:r>
          </a:p>
        </p:txBody>
      </p:sp>
    </p:spTree>
    <p:extLst>
      <p:ext uri="{BB962C8B-B14F-4D97-AF65-F5344CB8AC3E}">
        <p14:creationId xmlns:p14="http://schemas.microsoft.com/office/powerpoint/2010/main" val="190222123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5">
      <a:dk1>
        <a:sysClr val="windowText" lastClr="000000"/>
      </a:dk1>
      <a:lt1>
        <a:sysClr val="window" lastClr="FFFFFF"/>
      </a:lt1>
      <a:dk2>
        <a:srgbClr val="3F3F3F"/>
      </a:dk2>
      <a:lt2>
        <a:srgbClr val="F2F2F2"/>
      </a:lt2>
      <a:accent1>
        <a:srgbClr val="022F45"/>
      </a:accent1>
      <a:accent2>
        <a:srgbClr val="F26724"/>
      </a:accent2>
      <a:accent3>
        <a:srgbClr val="2F2F2F"/>
      </a:accent3>
      <a:accent4>
        <a:srgbClr val="8B8B8B"/>
      </a:accent4>
      <a:accent5>
        <a:srgbClr val="B2B2B2"/>
      </a:accent5>
      <a:accent6>
        <a:srgbClr val="D8D8D8"/>
      </a:accent6>
      <a:hlink>
        <a:srgbClr val="40AFFF"/>
      </a:hlink>
      <a:folHlink>
        <a:srgbClr val="797979"/>
      </a:folHlink>
    </a:clrScheme>
    <a:fontScheme name="Custom 4">
      <a:majorFont>
        <a:latin typeface="Microsoft YaHei UI"/>
        <a:ea typeface=""/>
        <a:cs typeface=""/>
      </a:majorFont>
      <a:minorFont>
        <a:latin typeface="Trebuchet MS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D0A51E54FA6AF4AAE5E7BC6A9B69A8E" ma:contentTypeVersion="13" ma:contentTypeDescription="Create a new document." ma:contentTypeScope="" ma:versionID="9c29b4e4629682f5cbf350981cb5377e">
  <xsd:schema xmlns:xsd="http://www.w3.org/2001/XMLSchema" xmlns:xs="http://www.w3.org/2001/XMLSchema" xmlns:p="http://schemas.microsoft.com/office/2006/metadata/properties" xmlns:ns2="a98023e2-7002-4230-b7d3-5db83a4991b8" xmlns:ns3="641c1f19-5d90-46d0-8756-6a32fe0437d0" targetNamespace="http://schemas.microsoft.com/office/2006/metadata/properties" ma:root="true" ma:fieldsID="09d1b2573cc94e9f90ec70a1c7b7a753" ns2:_="" ns3:_="">
    <xsd:import namespace="a98023e2-7002-4230-b7d3-5db83a4991b8"/>
    <xsd:import namespace="641c1f19-5d90-46d0-8756-6a32fe0437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8023e2-7002-4230-b7d3-5db83a4991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c1f19-5d90-46d0-8756-6a32fe0437d0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689C359221F84CA6C8A700AD48302A" ma:contentTypeVersion="80" ma:contentTypeDescription="Create a new document." ma:contentTypeScope="" ma:versionID="7f1b69666764536ca83cd4f66a5de8eb">
  <xsd:schema xmlns:xsd="http://www.w3.org/2001/XMLSchema" xmlns:xs="http://www.w3.org/2001/XMLSchema" xmlns:p="http://schemas.microsoft.com/office/2006/metadata/properties" xmlns:ns2="d62b6ecb-acff-4b24-a527-ff2b271ebe71" xmlns:ns3="06fa9243-f6f6-4c83-8c18-4e880acd4ff6" targetNamespace="http://schemas.microsoft.com/office/2006/metadata/properties" ma:root="true" ma:fieldsID="4cf60bc16ef00a7b9ff0485273d25568" ns2:_="" ns3:_="">
    <xsd:import namespace="d62b6ecb-acff-4b24-a527-ff2b271ebe71"/>
    <xsd:import namespace="06fa9243-f6f6-4c83-8c18-4e880acd4f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Location" minOccurs="0"/>
                <xsd:element ref="ns3:Notes0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2b6ecb-acff-4b24-a527-ff2b271ebe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fa9243-f6f6-4c83-8c18-4e880acd4f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Notes0" ma:index="19" nillable="true" ma:displayName="Notes" ma:internalName="Notes0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3F2AF3B-AB91-46ED-8D67-F01DF2A8125F}"/>
</file>

<file path=customXml/itemProps2.xml><?xml version="1.0" encoding="utf-8"?>
<ds:datastoreItem xmlns:ds="http://schemas.openxmlformats.org/officeDocument/2006/customXml" ds:itemID="{08162127-872E-4E14-B1FE-B10AE8F42E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2b6ecb-acff-4b24-a527-ff2b271ebe71"/>
    <ds:schemaRef ds:uri="06fa9243-f6f6-4c83-8c18-4e880acd4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ADD4A1F-2AFD-42A8-A959-40AF59A2239D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06fa9243-f6f6-4c83-8c18-4e880acd4ff6"/>
    <ds:schemaRef ds:uri="d62b6ecb-acff-4b24-a527-ff2b271ebe7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11219</TotalTime>
  <Words>1495</Words>
  <Application>Microsoft Office PowerPoint</Application>
  <PresentationFormat>Widescreen</PresentationFormat>
  <Paragraphs>194</Paragraphs>
  <Slides>55</Slides>
  <Notes>37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0" baseType="lpstr">
      <vt:lpstr>Microsoft YaHei UI</vt:lpstr>
      <vt:lpstr>Trebuchet MS</vt:lpstr>
      <vt:lpstr>Calibri</vt:lpstr>
      <vt:lpstr>Arial</vt:lpstr>
      <vt:lpstr>Office Theme</vt:lpstr>
      <vt:lpstr>INVENTING</vt:lpstr>
      <vt:lpstr>QUESTIONS</vt:lpstr>
      <vt:lpstr>AN INVENTION IS AN IDEA</vt:lpstr>
      <vt:lpstr>WILL ANY IDEA WORK?</vt:lpstr>
      <vt:lpstr>WILL ANY IDEA WORK?</vt:lpstr>
      <vt:lpstr>WILL ANY IDEA WORK?</vt:lpstr>
      <vt:lpstr>BRAND NEW THINGS</vt:lpstr>
      <vt:lpstr>BRAND NEW THINGS</vt:lpstr>
      <vt:lpstr>BRAND NEW THINGS</vt:lpstr>
      <vt:lpstr>IMPROVEMENTS TO EXISTING THINGS</vt:lpstr>
      <vt:lpstr>IMPROVEMENTS TO EXISTING THINGS</vt:lpstr>
      <vt:lpstr>IMPROVEMENTS TO EXISTING THINGS</vt:lpstr>
      <vt:lpstr>IMPROVEMENTS TO EXISTING THINGS</vt:lpstr>
      <vt:lpstr>NEW USES OF OLD THINGS</vt:lpstr>
      <vt:lpstr>HOW DO I INVENT?</vt:lpstr>
      <vt:lpstr>HOW DO I INVENT?</vt:lpstr>
      <vt:lpstr>HOW DO I INVENT?</vt:lpstr>
      <vt:lpstr>HOW DO I INVENT?</vt:lpstr>
      <vt:lpstr>HOW DO I INVENT?</vt:lpstr>
      <vt:lpstr>HOW DO I INVENT?</vt:lpstr>
      <vt:lpstr>HOW DO I INVENT?</vt:lpstr>
      <vt:lpstr>HOW DO I INVENT?</vt:lpstr>
      <vt:lpstr>HOW DO I INVENT?</vt:lpstr>
      <vt:lpstr>WHAT IS A PATENT?</vt:lpstr>
      <vt:lpstr>WHAT IS A PATENT?</vt:lpstr>
      <vt:lpstr>WHAT IS A PATENT?</vt:lpstr>
      <vt:lpstr>WHAT IS A PATENT?</vt:lpstr>
      <vt:lpstr>WHAT IS A PATENT?</vt:lpstr>
      <vt:lpstr>WHAT IS A PATENT?</vt:lpstr>
      <vt:lpstr>WHAT IS A PATENT?</vt:lpstr>
      <vt:lpstr>WHAT IS A PATENT?</vt:lpstr>
      <vt:lpstr>WHAT IS A PATENT?</vt:lpstr>
      <vt:lpstr>WHAT IS A PATENT?</vt:lpstr>
      <vt:lpstr>WHAT IS A PATENT?</vt:lpstr>
      <vt:lpstr>WHAT IS A PATENT?</vt:lpstr>
      <vt:lpstr>WHAT IS A PATENT?</vt:lpstr>
      <vt:lpstr>WHAT IS A PATENT?</vt:lpstr>
      <vt:lpstr>WHAT IS A PATENT?</vt:lpstr>
      <vt:lpstr>WHAT IS A PATENT?</vt:lpstr>
      <vt:lpstr>HOW DO I GET A PATENT?</vt:lpstr>
      <vt:lpstr>HOW DO I GET A PATENT?</vt:lpstr>
      <vt:lpstr>How do I get a patent?</vt:lpstr>
      <vt:lpstr>HOW DO I GET A PATENT?</vt:lpstr>
      <vt:lpstr>How do I get a patent?</vt:lpstr>
      <vt:lpstr>HOW DO I GET A PATENT?</vt:lpstr>
      <vt:lpstr>How do I get a patent?</vt:lpstr>
      <vt:lpstr>HOW DO I GET A PATENT?</vt:lpstr>
      <vt:lpstr>How do I get a patent?</vt:lpstr>
      <vt:lpstr>HOW DO I GET A PATENT?</vt:lpstr>
      <vt:lpstr>How do I get a patent?</vt:lpstr>
      <vt:lpstr>How do I get a patent?</vt:lpstr>
      <vt:lpstr>How do I get a patent?</vt:lpstr>
      <vt:lpstr>How do I get a patent?</vt:lpstr>
      <vt:lpstr>HOW DO I GET A PATENT?</vt:lpstr>
      <vt:lpstr>Finally! My PATENT!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Arevalo</dc:creator>
  <cp:lastModifiedBy>Alexander Zajac</cp:lastModifiedBy>
  <cp:revision>692</cp:revision>
  <dcterms:created xsi:type="dcterms:W3CDTF">2016-04-18T22:13:42Z</dcterms:created>
  <dcterms:modified xsi:type="dcterms:W3CDTF">2021-01-28T18:11:30Z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0x0101004D0A51E54FA6AF4AAE5E7BC6A9B69A8E</vt:lpwstr>
  </property>
  <property fmtid="{D5CDD505-2E9C-101B-9397-08002B2CF9AE}" pid="3" name="_dlc_DocIdItemGuid">
    <vt:lpwstr>f4779832-38d5-4e26-96d7-0a5575ce7147</vt:lpwstr>
  </property>
  <property fmtid="{D5CDD505-2E9C-101B-9397-08002B2CF9AE}" pid="4" name="Access">
    <vt:lpwstr/>
  </property>
</Properties>
</file>